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0"/>
  </p:notesMasterIdLst>
  <p:sldIdLst>
    <p:sldId id="287" r:id="rId7"/>
    <p:sldId id="304" r:id="rId8"/>
    <p:sldId id="310" r:id="rId9"/>
    <p:sldId id="311" r:id="rId10"/>
    <p:sldId id="312" r:id="rId11"/>
    <p:sldId id="323" r:id="rId12"/>
    <p:sldId id="313" r:id="rId13"/>
    <p:sldId id="330" r:id="rId14"/>
    <p:sldId id="331" r:id="rId15"/>
    <p:sldId id="332" r:id="rId16"/>
    <p:sldId id="333" r:id="rId17"/>
    <p:sldId id="334" r:id="rId18"/>
    <p:sldId id="335" r:id="rId19"/>
    <p:sldId id="336" r:id="rId20"/>
    <p:sldId id="337" r:id="rId21"/>
    <p:sldId id="338" r:id="rId22"/>
    <p:sldId id="339" r:id="rId23"/>
    <p:sldId id="340" r:id="rId24"/>
    <p:sldId id="324" r:id="rId25"/>
    <p:sldId id="341" r:id="rId26"/>
    <p:sldId id="325" r:id="rId27"/>
    <p:sldId id="326" r:id="rId28"/>
    <p:sldId id="327" r:id="rId29"/>
    <p:sldId id="328" r:id="rId30"/>
    <p:sldId id="329" r:id="rId31"/>
    <p:sldId id="305" r:id="rId32"/>
    <p:sldId id="342" r:id="rId33"/>
    <p:sldId id="306" r:id="rId34"/>
    <p:sldId id="307" r:id="rId35"/>
    <p:sldId id="308" r:id="rId36"/>
    <p:sldId id="309" r:id="rId37"/>
    <p:sldId id="317" r:id="rId38"/>
    <p:sldId id="28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6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08:42:57.688"/>
    </inkml:context>
    <inkml:brush xml:id="br0">
      <inkml:brushProperty name="width" value="0.05292" units="cm"/>
      <inkml:brushProperty name="height" value="0.05292" units="cm"/>
      <inkml:brushProperty name="color" value="#FF0000"/>
    </inkml:brush>
  </inkml:definitions>
  <inkml:trace contextRef="#ctx0" brushRef="#br0">1909 8989 806 0,'-24'0'367'0,"-28"5"-159"16,3 7-62-16,4 18-74 15,6 7-24-15,13 17-36 16,9 4-11-16,22 8-1 16,7 2 4-16,19-11 15 15,11-5 7-15,13-18 19 16,16-15 14-16,4-20 38 15,-2-13 17-15,-16-25 44 0,-15-8 10 16,-22-14-13-16,-15-5-11 16,-27 0-50-16,-15 6-27 15,-28 13-41-15,-4 7-20 16,2 18-70-16,4 6-67 16,19 8-172-16,8 6-176 15</inkml:trace>
  <inkml:trace contextRef="#ctx0" brushRef="#br0" timeOffset="137.8492">1606 9160 908 0,'8'5'402'0,"17"3"-182"16,13-2-48-16,27-2-59 16,14-2-33-16,16 1-56 15,-6-1-51-15,-2 0-335 16</inkml:trace>
  <inkml:trace contextRef="#ctx0" brushRef="#br0" timeOffset="915.7478">2542 9125 959 0,'-8'-5'421'15,"-18"-3"-215"-15,-6 3-47 16,-4 5-79-16,-2 2-30 16,10 6-48-16,8 2-17 15,14 3-12-15,8 3-3 16,16-2 6-16,7 0 8 0,8-4 10 15,-1-3 6-15,-4-2 7 16,-4-5 4-16,-9 0 10 16,-8-3 8-16,-4 2 2 15,-13 0-1-15,-11 2-5 16,-5 5-5-16,-9 5-7 16,5 7-5-16,8 1-12 15,9 2-9-15,13 0-4 16,11 0 2-16,9-6 4 15,10 0 4-15,4-11 6 16,0-3 2-16,-2-8 6 16,-7-6 4-16,-2-4 6 15,-5-3 1-15,-3-2 3 16,1 2-1-16,-8 2-2 16,-5 3 1-16,-3 9-4 15,-8 3-7-15,1 11-10 0,2 7-8 16,0 4-6-16,5 5 4 15,11-1 5-15,-1-2 6 16,6-5 2-16,2-4 3 16,-2-10 3-16,5-2 1 15,1-7 6-15,-2-2 1 16,-8-6 0-16,0 1 0 0,-2 0-5 16,-3 2-1-16,1 6-4 15,-1 0-3-15,-5 5-5 16,0 1-3-16,0 2-3 15,-2-2-1-15,0 0 1 16,0 2-1-16,6 15 4 16,42 27 0-16,-19-32 11 15,-1 0 10-15,7-8 27 16,-5-4 12-16,-4-6 20 16,-1-7 3-16,-17-6-10 15,6 1-5-15,-7 1-24 16,-4 3-8-16,2 7-92 15,-6 3-88-15,1 8-470 16</inkml:trace>
  <inkml:trace contextRef="#ctx0" brushRef="#br0" timeOffset="1270.9394">3134 9317 965 0,'4'6'394'15,"5"8"-235"-15,7 5-29 16,10-2-27-16,3-1-16 16,7-2-16-16,4-7-2 15,2-4-13-15,0-2-4 16,-5-10-9-16,-6-4 0 0,-12-10 4 16,-7-3 1-16,-9-4-6 15,-10-5-4-15,-17 1-15 16,-11 0-7-16,-8 9-24 15,4 10-12-15,10 16-18 16,9 8-2-16,6 20 5 16,4 1 4-16,6 17 9 15,4 9 3-15,4 7 28 16,1 5 10-16,-1 0 28 16,-2-2 5-16,-7-5-17 15,-2 0-7-15,2-11-140 16,-2-8-266-16</inkml:trace>
  <inkml:trace contextRef="#ctx0" brushRef="#br0" timeOffset="2005.2049">3854 9282 679 0,'3'-6'358'0,"-3"-7"-87"15,-4 1-44-15,-7 0-64 16,-10-2-20-16,-4 5-44 16,-3 3-25-16,-2 6-50 15,1 5-22-15,4 9-30 16,2 0-8-16,12 12-4 0,6 2 3 16,11 5 13-16,7 1 7 15,9-9 9-15,5-2 5 16,5-15 8-16,6-7 2 15,3-11 10-15,2-9 4 16,-12-4 7-16,-7-2 5 16,-17-4 0-16,-6 6 8 15,-5 4 4-15,-5 6-2 0,-4 8-7 16,1 3-16-16,4 4-26 16,1 2-8-16,7 4-6 15,3 2 1-15,5 4 7 16,6 3 2-16,4 3 3 15,1-2 5-15,1 1 16 16,1 0 9-16,1-3 13 16,2 1-2-16,-2-4-9 15,-2-9-3-15,-4-4-1 16,-2-4 1-16,-3-8-34 16,2-1-46-16,1-9-152 15,-3-4-116-15</inkml:trace>
  <inkml:trace contextRef="#ctx0" brushRef="#br0" timeOffset="2112.3111">4093 9146 579 0,'-3'-6'300'0,"-8"-7"-92"0,5 5-66 15,8 0-90-15,-1 4-24 16,2 1-31-16,2 3-74 16</inkml:trace>
  <inkml:trace contextRef="#ctx0" brushRef="#br0" timeOffset="2408.4331">4048 8936 775 0,'-6'-9'469'15,"-5"-7"-33"-15,5 11-300 16,6 7-62-16,6 18-87 15,3 9 9-15</inkml:trace>
  <inkml:trace contextRef="#ctx0" brushRef="#br0" timeOffset="2726.4774">4324 9131 877 0,'-3'0'483'0,"-2"2"-61"15,2 10-259-15,2 14-123 16,2 6-19-16,6 21-11 15,4 7-6-15,3 8-2 16,-1 2-1-16,-4-12 4 16,-5-2-12-16,-4-17-35 15,-1-3-36-15,-2-8-138 16,3-6-155-16</inkml:trace>
  <inkml:trace contextRef="#ctx0" brushRef="#br0" timeOffset="2850.2796">4403 9449 1079 0,'0'0'388'0,"9"1"-325"0,6 3-46 16,13-2-142-16</inkml:trace>
  <inkml:trace contextRef="#ctx0" brushRef="#br0" timeOffset="3188.2793">4833 9233 899 0,'-13'-7'477'15,"-7"-1"-130"-15,-9 3-178 16,2 1-48-16,4 6-80 16,3 4-26-16,12 2-29 15,1 4-9-15,8-1-4 16,5 1 1-16,2 1 13 15,5-2 5-15,6-4 8 16,0 0 5-16,2-7 5 16,-3-1 5-16,-13-2 9 15,-5 1-3-15,-14 2-8 16,-5 4-6-16,-12 6-13 16,-2 6-2-16,10 6-9 15,4 5-3-15,18 1 11 16,8 2 7-16,9-3 24 0,12-8 14 15,15-5 4-15,4-9-2 16,9-10-4-16,-8-2-63 16</inkml:trace>
  <inkml:trace contextRef="#ctx0" brushRef="#br0" timeOffset="4055.2997">5690 9176 799 0,'-4'-3'398'16,"1"-2"-158"-16,-3 9-138 15,0 7-38-15,3 13-65 16,-1 5-7-16,10 8 4 16,1 1 3-16,6-6 9 15,2-4 9-15,2-15 24 16,6-5 14-16,0-14 30 15,-1-6 2-15,-4-12-10 16,-4-5-13-16,-6-2-30 16,-5 1-9-16,-4 9-15 15,-4 5-8-15,1 11-26 16,1 5-6-16,3 11-5 16,0 5 4-16,0 10 19 15,6 2 5-15,8-1 5 16,-1-2 2-16,11-8 0 0,1-4 4 15,-6-11 4-15,-1-5 3 16,-6-11 4-16,0 0 2 16,-3-9-1-16,-2-1-3 15,3-2-7-15,-1 1-6 16,6 8-8-16,4 4-2 16,5 13 11-16,3 5 3 0,1 13 18 15,-1 6 8-15,-14 5 8 16,-3 3 13-16,-13 0 5 15,-11-9-1-15,-1-7 0 16,-5-8-53-16</inkml:trace>
  <inkml:trace contextRef="#ctx0" brushRef="#br0" timeOffset="4570.0905">7103 9118 810 0,'-3'-5'392'0,"-9"1"-159"16,-5-2-53-16,-10 10-97 16,0 7-40-16,-2 13-48 15,5 7-12-15,13 15-7 16,10 1-1-16,14 0 12 16,8-4 10-16,11-15 28 15,2-8 16-15,1-17 33 16,-4-3 18-16,-12-11 21 15,-11-4-2-15,-15-8-24 16,-9-1-27-16,-12-3-70 16,-3 6-59-16,4 9-214 0</inkml:trace>
  <inkml:trace contextRef="#ctx0" brushRef="#br0" timeOffset="4839.9229">7308 9187 917 0,'-5'0'430'0,"-6"0"-171"0,-1 8-176 15,0 3-43-15,7 6-44 16,5 4-7-16,14 5 0 16,6 2 4-16,5-2 19 15,5 0 14-15,-2-12 34 16,5-6 18-16,6-9 33 15,-3-9 12-15,-4-9 13 16,-7-4-8-16,-15-3-30 16,-9 1-22-16,-9 3-71 15,-8 2-71-15,-12 10-280 16</inkml:trace>
  <inkml:trace contextRef="#ctx0" brushRef="#br0" timeOffset="4971.3632">7365 8979 1369 0,'0'-6'546'0,"0"0"-345"15,3 9-135-15,5 7-127 16</inkml:trace>
  <inkml:trace contextRef="#ctx0" brushRef="#br0" timeOffset="5330.3086">7829 9176 932 0,'-6'-6'449'0,"-8"-4"-173"15,-6 3-65-15,-3 4-110 16,3 3-37-16,1 7-54 16,3 5-17-16,6 9-15 15,5 2 2-15,6 5 10 16,7 5 9-16,9-3 14 16,9-3 1-16,4-6 8 15,-2-7 2-15,-1-7 6 16,-9-6 8-16,-8-2 19 15,-7-4 4-15,-8-5-7 16,-4-1-6-16,-7-1-41 0,0-1-50 16,1 0-181-16,6-2-233 15</inkml:trace>
  <inkml:trace contextRef="#ctx0" brushRef="#br0" timeOffset="5483.5291">7840 9156 978 0,'6'0'448'15,"16"0"-173"-15,5 0-61 16,22 0-68-16,6 4-34 0,4-2-65 16,-2 0-18-16,-11-3-10 15,-6-2-15-15,-13-3-104 16,-7-1-83-16</inkml:trace>
  <inkml:trace contextRef="#ctx0" brushRef="#br0" timeOffset="5620.2013">8096 9162 613 0,'-1'8'337'0,"-2"12"-66"15,3 3-53-15,6 3-92 16,1 4-28-16,3-3-44 16,5-1-18-16,3-9-221 15</inkml:trace>
  <inkml:trace contextRef="#ctx0" brushRef="#br0" timeOffset="5913.3792">8234 9203 904 0,'13'0'405'0,"9"0"-205"0,1 10-28 16,-4 7-40-16,-7 2-20 15,-5 5-19-15,-6-4-19 16,-3-6-27-16,1-4-12 0,4-8-6 15,0-8-6-15,8-9-10 16,-1-7-3-16,1-6-11 16,2 3-3-16,-2 4-2 15,5 6-1-15,-3 9-4 16,-1 5-1-16,-4 7 1 16,-2 7 2-16,1 7 6 15,0 7 3-15,3 4 3 16,-2-1 0-16,3 1-62 15,0-2-132-15</inkml:trace>
  <inkml:trace contextRef="#ctx0" brushRef="#br0" timeOffset="6156.8406">8691 9096 939 0,'-3'8'453'0,"0"13"-130"0,-1 9-120 16,7 18-72-16,-1 9-19 15,5 12-46-15,2 0-11 16,2-9-16-16,0-9-12 16,2-17-10-16,-4-10-3 15,0-10-2-15,-2-4-19 16,-3-13-134-16,-2 0-145 15</inkml:trace>
  <inkml:trace contextRef="#ctx0" brushRef="#br0" timeOffset="6303.276">8771 9292 973 0,'6'-4'411'0,"7"-5"-229"16,2 5-97-16,10 0-57 15,2 2-3-15,6-3-169 16,10-1-160-16</inkml:trace>
  <inkml:trace contextRef="#ctx0" brushRef="#br0" timeOffset="6541.3591">9141 9186 936 0,'0'-1'433'0,"0"1"-165"0,-5 7-66 15,-10 4-78-15,-5 5-21 16,-11 3-50-16,-1-3-15 15,-1-7-15-15,1-5-11 16,6-11-19-16,0-2-5 16,8-4-4-16,2-2 4 15,6 2 6-15,8 2-4 16,3 0-1-16,10 6 5 16,9 5 23-16,2 3 16 15,8 11 9-15,3 4-2 0,-2 5-16 16,3 5-9-16,1 1-99 15,-3 0-254-15</inkml:trace>
  <inkml:trace contextRef="#ctx0" brushRef="#br0" timeOffset="6902.6313">9736 9118 1077 0,'15'0'468'0,"8"0"-268"0,15 1-68 16,9-1-29-16,7 0-49 16,1-3-16-16,-11 0-18 15,-10 2-17-15,-15 1-116 16,-6 3-98-16</inkml:trace>
  <inkml:trace contextRef="#ctx0" brushRef="#br0" timeOffset="7058.0682">9968 9130 630 0,'-3'6'363'16,"-4"1"-57"-16,1 8-127 15,2 7-42-15,1 4-53 16,3 2-26-16,3 4-31 15,6-5-12-15,4-4-16 16,7-3-47-16,5-12-237 16</inkml:trace>
  <inkml:trace contextRef="#ctx0" brushRef="#br0" timeOffset="7325.9313">10322 9236 413 0,'2'-6'283'15,"-2"-6"52"-15,5-1-88 16,-13 1-52-16,0-1-31 16,-7 5-65-16,-4 5-33 15,3 3-48-15,1 7-14 16,4 8-24-16,4 1-4 0,8 6 1 16,0 1 5-16,12-1 28 15,5-2 14-15,4-7 42 16,3-4 24-16,1-9 33 15,-9-9 4-15,-4-5-12 16,-4-3-19-16,-9-1-38 16,-1-1-61-16,-5-2-609 15</inkml:trace>
  <inkml:trace contextRef="#ctx0" brushRef="#br0" timeOffset="8054.2683">11308 8755 785 0,'-7'-5'401'16,"0"-4"-145"-16,-12 3-106 16,-3 5-46-16,-12 6-56 15,-5 2-12-15,2 8-27 16,5 1-11-16,18 3-16 15,14 3-5-15,15 3 0 16,11 1 1-16,12-1 10 0,3 0 4 16,-9-4 5-16,-3 3 3 15,-12-1 1-15,-5 0 3 16,-10 0 15-16,-8-3 10 16,-8-1 9-16,-3-1 0 15,0-1-10-15,4-4-9 16,7 0-11-16,0-4-4 15,6-1-4-15,2-3 0 16,-1 1-2-16,3 3-1 16,-7 4-1-16,-6 5-1 0,-10 6-1 15,-5 6 2-15,-3 6 1 16,1 2 0-16,3 4 0 16,4-2 0-16,14-2-4 15,6-1 7-15,18-7 13 16,9 2 13-16,15-8 11 15,5-3-3-15,6-8 13 16,1-6-72-16</inkml:trace>
  <inkml:trace contextRef="#ctx0" brushRef="#br0" timeOffset="8656.9844">11682 9262 381 0,'-2'15'231'15,"0"13"-47"-15,-4-1-57 16,-3 3-31-16,4-9-42 16,-4-4-10-16,1-8-6 15,-3-6 1-15,-1-9 15 16,-1-8 10-16,6-11 10 0,5-8-2 15,8-4-22-15,9 0-15 16,10 3-7-16,7 3 15 16,1 6 47-16,1 4 11 15,-7 12 10-15,-7 4-12 16,-3 13-40-16,-7 10-8 16,-7 11-22-16,0 3-8 15,-2 8-8-15,1 0-4 16,4-3-53-16,2-1-63 0,8-12-268 15</inkml:trace>
  <inkml:trace contextRef="#ctx0" brushRef="#br0" timeOffset="9148.4023">12171 9218 317 0,'11'-3'278'16,"8"-2"26"-16,-8 10-66 15,-5 3-37-15,-7 10-51 16,-6 3-16-16,-4 5-45 16,-5 0-20-16,-5-2-32 15,0-1-12-15,-1-9-6 16,-5-7-3-16,4-8-10 16,-4-9-4-16,5-9-8 15,0-2-5-15,15-2-7 16,6-1-3-16,13 3-5 0,8 3 0 15,6 6 5-15,-1 8 3 16,1 12 6-16,-1 2 1 16,-8 14 7-16,-2 6 2 15,0 4 3-15,1 5 2 16,4-8 3-16,3-2 2 16,2-15 0-16,0-10 1 0,-1-9 4 15,-2-9 1-15,-4-8 4 16,-5 0 0-16,-5-3-6 15,-1 2-5-15,-5 5-8 16,-1 6-4-16,-1 6-12 16,0 5-3-16,0 4 2 15,0-3 9-15,0 0 34 16,0 0 16-16,3 13 26 16,12 27 3-16,-10-29-13 15,3-5-10-15,-2-1-58 16,-1-3-101-16</inkml:trace>
  <inkml:trace contextRef="#ctx0" brushRef="#br0" timeOffset="9596.3234">12766 9322 783 0,'2'-6'447'0,"4"-5"-96"15,-6-2-129-15,-2 4-53 16,-3 1-62-16,-2-1-14 16,-7 1-30-16,-1-1-11 15,-9 1-23-15,-6 5-16 0,3 5-20 16,-2 5-9-16,5 10-11 15,7 2-2-15,11 7-1 16,6 8 1-16,18 2 10 16,4 2 6-16,9-7 13 15,7-4 5-15,-2-14 8 16,0-8 2-16,-7-13 39 16,-8-11 9-16,-8-12 15 15,-5-8 7-15,-9-11-23 16,-8-8-2-16,-9-6-9 15,-2-3-6-15,0-1-21 16,2 3-12-16,9 7-20 16,6 6-11-16,11 19-22 15,11 9-30-15,16 21-111 16,9 5-88-16</inkml:trace>
  <inkml:trace contextRef="#ctx0" brushRef="#br0" timeOffset="9899.3362">13110 9245 799 0,'-4'-5'490'0,"-4"-2"-21"15,0 4-198-15,-2 5-141 16,0 6-54-16,1 10-54 16,0 0-8-16,9 12-7 15,2 3 0-15,6 2-3 16,5-3 1-16,-1-3-1 16,1-8 1-16,1-7 0 15,0-3-5-15,3-7-102 16,-3-4-88-16</inkml:trace>
  <inkml:trace contextRef="#ctx0" brushRef="#br0" timeOffset="10047.3508">13117 9067 918 0,'-3'-4'476'0,"1"-3"-170"16,3 4-136-16,4 8-61 15,3 5-84-15,-1 7 14 16</inkml:trace>
  <inkml:trace contextRef="#ctx0" brushRef="#br0" timeOffset="10530.9468">13541 9321 870 0,'8'1'407'0,"7"7"-162"16,0 11-70-16,-12 14-55 15,-7 7-21-15,-17 4-30 16,-6-3-16-16,0-11-152 15</inkml:trace>
  <inkml:trace contextRef="#ctx0" brushRef="#br0" timeOffset="10990.3544">13939 9017 771 0,'1'3'370'16,"3"3"-120"-16,1 6-99 16,-2 17-32-16,1 2-18 15,-3 14-22-15,0 2-11 16,-1-6-34-16,0 2-6 15,-1-9-10-15,0-7 2 16,-1-11 5-16,0-7 10 0,0-12 11 16,-1-5-1-16,0-12-6 15,0-7-8-15,1-15-11 16,-3-8-3-16,0-7-6 16,4-4-4-16,2-1-7 15,5 5-1-15,2 8-2 16,-3 7 1-16,-1 15 0 15,-1 6-5-15,4 10-15 16,4 1-7-16,14 7-7 31,-12 2 4-31,1 0 12 0,46-3 7 0,16 1 8 16,8 1 3-16,-20-3-54 16,-1 3-70-16</inkml:trace>
  <inkml:trace contextRef="#ctx0" brushRef="#br0" timeOffset="11408.8404">14220 9223 752 0,'0'0'366'0,"2"3"-116"15,4 5-96-15,-4 10-65 16,3 4-14-16,-4 4-14 16,1 1-9-16,3 0-9 15,-4-5-2-15,0-9-4 16,-1-5 3-16,0-10 16 15,1-7 2-15,6-10 0 16,1-5-9-16,8-5-23 16,2-2-6-16,1 4-11 15,7 4-1-15,-2 7-3 16,-1 6-2-16,-3 12 4 16,-7 5 0-16,-5 11 3 15,1 4 0-15,-9 5-2 16,2 4-1-16,-1 1-13 0,2 1-66 15</inkml:trace>
  <inkml:trace contextRef="#ctx0" brushRef="#br0" timeOffset="12026.004">14803 8825 553 0,'11'-9'352'16,"4"-4"-38"-16,4 5-106 16,-2 2-48-16,-3 11-82 15,-3 9-31-15,-8 10-30 0,-3 8 1 16,-7 9 15-16,-2 1 10 15,2-4 2-15,4-3-5 16,5-10-14-16,6-5-10 16,8-5 1-16,-1-6 1 15,1-5 5-15,0-4 4 16,-8-1 6-16,-1-4 1 16,-6-1-2-16,-1 0-9 15,-2 4-23-15,1 2-11 0,0 0-13 16,0 0-4-16,0 12 5 15,2 46 4-15,7-13 7 16,1 10 4-16,5 13 6 16,-3-2 2-16,-11-2 4 15,-5-9 6-15,-17-13 24 16,-8-9 14-16,-7-10 17 16,0-6 12-16,2-8 2 15,5-8-7-15,10-9-19 16,4-5-15-16,7-3-14 15</inkml:trace>
  <inkml:trace contextRef="#ctx0" brushRef="#br0" timeOffset="13125.9185">20114 17595 989 0,'-1'-2'387'15,"1"5"-275"-15,1 10-30 16,1 20-26-16,1 12-6 16,2 15-7-16,0 6-5 15,1-4-13-15,-1-4-5 0,-3-20 1 16,-1-12-13-16,-1-14-103 16,0-12-127-16</inkml:trace>
  <inkml:trace contextRef="#ctx0" brushRef="#br0" timeOffset="13275.2358">20082 17498 648 0,'5'-7'373'0,"9"-7"-45"16,6 2-86-16,15 6-102 16,11-1-33-16,13 4-49 15,1 0-24-15,-5 2-16 16,-9-2-30-16,-16 5-268 15</inkml:trace>
  <inkml:trace contextRef="#ctx0" brushRef="#br0" timeOffset="13572.3905">20524 17567 1048 0,'-3'5'434'0,"-4"12"-254"16,2 12-77-16,-5 17-49 15,1 7-9-15,7 8-17 16,3 2-1-16,4-9-3 15,2-5-10-15,-3-14-15 0,0-12-39 16,0-10-190 0,0-9-257-16</inkml:trace>
  <inkml:trace contextRef="#ctx0" brushRef="#br0" timeOffset="13837.2807">20702 17578 1109 0,'0'-11'524'0,"-2"-5"-224"16,-1 7-114-16,3 9-42 15,0 8-62-15,2 7-26 16,3 16-25-16,0 4-3 16,6 12-12-16,1 4-3 15,3 4-8-15,-3 0 2 16,-3-5 2-16,-2-3-2 15,-4-14 4-15,-1-9-3 16,-2-11-1-16,-2-3 3 0,1-6-78 16,-1 2-44-16,-3-6-147 15,0-7-161-15</inkml:trace>
  <inkml:trace contextRef="#ctx0" brushRef="#br0" timeOffset="14009.9757">20524 17789 635 0,'-7'-1'394'0,"8"-2"-39"16,5 3-98-16,13 1-71 15,16 2-25-15,6-2-9 16,11-1-17-16,1 0-52 16,-2 2-24-16,-9 2-33 15,-16-2 13-15,-12 0-52 16</inkml:trace>
  <inkml:trace contextRef="#ctx0" brushRef="#br0" timeOffset="34178.8193">15430 9430 258 0,'-1'-1'191'0,"0"-1"8"16,0 2-65-16,0 0-73 16,1 0-16-16,-1 0 0 15,-1-1 2-15,1 0 7 16,0 0-1-16,0 1-13 15,0 0-8-15,0 0-21 16,-1 2-6-16,-1 7-5 16,1-3 0-16,-1 3 0 15,5 28 0-15,7-30 4 16,2-1 20-16,1-11 45 0,1 3 28 16,-5-6 56-1,-7-3-4-15,-5 6-19 0,-6-2-20 16,-3 2-47-16,1 2-15 15,7 0-31-15,4 4-22 16</inkml:trace>
  <inkml:trace contextRef="#ctx0" brushRef="#br0" timeOffset="44622.3398">21821 11299 643 0,'3'-11'389'0,"2"-12"-70"16,2 8-76-16,0 3-27 16,-6 6-45-16,0 5-25 15,0 4-49-15,-1-3-24 16,0 0-44-16,0 30-7 16,1 44-1-16,-3-23 1 15,2 18 12-15,-4 6 2 16,1 14-2-16,1 8-4 15,-5-13-13-15,4-9-5 0,2-21-3 16,1-7 0-16,0-10 0 16,1-6 1-16,-1-9 1 15,-4-9 0-15,0-8-3 16,-4-3-13-16,0-4-105 16,-1-5-70-16,2 0-326 15</inkml:trace>
  <inkml:trace contextRef="#ctx0" brushRef="#br0" timeOffset="44934.947">21675 11918 1169 0,'4'3'494'16,"3"4"-277"-16,2 6-44 16,5 9-50-16,2 4-28 15,1 6-32-15,3-3-11 16,-1-2-17-16,0-7 20 0,-1-13 42 16,0-6 28-16,-4-16 41 15,10 0-18-15,-5-14-31 16,1-5-32-16,0 1-44 15,-8 1-10-15,4 15-8 16,-5 2-36-16,-3 5-811 16</inkml:trace>
  <inkml:trace contextRef="#ctx0" brushRef="#br0" timeOffset="45487.4229">22134 12208 1714 0,'-3'18'114'15,"-1"-1"-23"-15,-1 27 83 16,1 9-40-16,4 4-62 15,1-2-28-15,3-8-29 16,0-4-3-16,0-7-1 16,-1-6-1-16,0-7 0 15,-3-12-3-15,-2-11-56 0,-1-7-42 16,-5-14-142-16,0-6-153 16</inkml:trace>
  <inkml:trace contextRef="#ctx0" brushRef="#br0" timeOffset="45652.1282">22084 12250 1018 0,'1'-7'489'0,"6"-6"-191"15,6-4-92-15,15 5-103 16,6 0-38-16,16 5-44 16,4 7-7-16,-3 4-8 15,-5 4 7-15,-10 6-139 16,-8-3-145-16</inkml:trace>
  <inkml:trace contextRef="#ctx0" brushRef="#br0" timeOffset="45866.3122">22111 12421 752 0,'1'0'424'0,"6"5"-14"0,11-2-204 15,17-3-89-15,5 0-29 16,10-7-49-16,-4-1-33 16,-4 0-258-16</inkml:trace>
  <inkml:trace contextRef="#ctx0" brushRef="#br0" timeOffset="46427.8424">22470 12608 565 0,'1'-4'325'0,"2"-5"-52"15,1-2-57-15,-3-2-72 16,1-7-21-16,-3 1-18 15,-6 4-3-15,0 2-26 16,-3 7-13-16,-6 6-29 0,3 3-16 16,-3 10-17-16,2 6-1 15,8-1-8-15,2 1-1 16,6-9-1-16,0-2-1 16,3-7 4-16,1 0 4 15,2-3 3-15,2-4-1 16,3 5-4-16,2-2-2 15,-4 5 1-15,3 6 2 0,2 7 4 16,-1 6 0-16,0 5 0 16,-2 2 2-16,-11 2 3 15,-2-1 3-15,-9-1 8 16,-6-1 6-16,-7-6 17 16,-2-4 5-16,0-9-4 15,-2-8-3-15,7-11-23 16,-1-11-9-16,3-17-14 15,9-5-11-15,6-13-74 16,5 1-68-16</inkml:trace>
  <inkml:trace contextRef="#ctx0" brushRef="#br0" timeOffset="46796.0886">22146 12020 828 0,'-4'-5'406'0,"-3"-2"-123"16,3 2-54-16,4 3-76 15,2 5-41-15,-2-4-63 16,14-1-15-16,63-3 0 16,-20-1 2-16,5 10-4 15,-2-4-5-15,-15 3-13 16,-7 4-2-16,-10 1-58 15,-3 3-80-15,-8 3-335 16</inkml:trace>
  <inkml:trace contextRef="#ctx0" brushRef="#br0" timeOffset="47163.5535">22413 11929 468 0,'-1'-3'348'16,"1"2"67"-16,-1 1-138 0,1 0-130 15,0 0-36-15,0 0-57 16,11 3-12-16,45 10-8 15,-26-6-6-15,4 3-8 16,-2-1-3-16,-9 0 16 16,-5-1 22-16,-10-2 14 15,-3 2 18-15,-8 1 0 16,-5 2-14-16,-7 1-5 16,-4 1-15-16,-3 2-4 15,0 1-5-15,7-6-5 16,2-4-5-16,6-5-9 15,6-6-56-15</inkml:trace>
  <inkml:trace contextRef="#ctx0" brushRef="#br0" timeOffset="58870.6344">21928 10251 441 0,'0'-3'268'0,"-1"-6"-12"16,0-1-17-16,1 5-34 15,0 1-16-15,-3 4-38 16,3 0-18-16,-1 0-41 0,-1 8-22 16,-2 22-34-16,0 46-14 15,7-5-17-15,-3 4-3 16,0 21 4-16,3 9 1 15,-5-2 4-15,2 0-3 16,-2-15 0-16,-1-5-2 16,3-8 17-16,0-8 7 15,0-13 4-15,1-12 1 16,-1-24-17-16,1-9-27 0,-2-21-127 16,1-11-135-16</inkml:trace>
  <inkml:trace contextRef="#ctx0" brushRef="#br0" timeOffset="59440.3295">21939 10236 610 0,'-4'3'358'0,"-2"4"-48"0,-1 3-167 16,-4 6-38-16,0 8-38 15,-3 2-7-15,2 1-3 16,2-2-1-16,-1-5-1 15,1 0 1-15,4-11 7 16,0 0 11-16,4-9-3 16,2-7-4-16,2-4-9 15,3-8-10-15,4-4-8 16,5-1-3-16,-2-2-3 16,0-3-3-16,2 6-3 15,-5 3-3-15,4 13 0 16,3 7-4-16,-2 15 6 15,4 8 3-15,4 8 0 16,0 3-1-16,3-5-22 0,-1-7-86 16</inkml:trace>
  <inkml:trace contextRef="#ctx0" brushRef="#br0" timeOffset="60558.7421">21068 14181 592 0,'-2'0'297'0,"-4"-2"-105"0,5-5-88 15,-1-3-28-15,6-5-44 16,4-6-14-16,8-3 2 16,3-8 12-16,9-4 17 15,5 1-2-15,8 4-13 16,2 10-14-16,0 3-19 15,-2 8-17-15,-9 4-104 16,-3 1-112-16</inkml:trace>
  <inkml:trace contextRef="#ctx0" brushRef="#br0" timeOffset="60828.4988">21316 13946 373 0,'10'-4'234'0,"13"-9"-12"15,3-5-23-15,0-12-22 16,-3-9-13-16,1-5-32 15,-5-4-24-15,-5 4-56 16,-2 4-23-16,-8 3-11 16,0 5-47-16,-1 10-215 15</inkml:trace>
  <inkml:trace contextRef="#ctx0" brushRef="#br0" timeOffset="61094.0838">21444 13728 467 0,'-3'0'310'16,"3"-4"15"-16,0-8-157 15,4-3-21-15,7-11-21 0,-1-7-6 16,1-7-7-16,1-5-9 15,-12-4-17-15,-5-3-13 16,-3 3-32-16,-6 4-10 16,1 10-25-16,7 7-6 15,0 13-80-15,5 3-66 16</inkml:trace>
  <inkml:trace contextRef="#ctx0" brushRef="#br0" timeOffset="61602.7345">21475 13251 588 0,'-1'-7'291'0,"1"-12"-81"15,8-5-40-15,8 0-31 16,5-1-14-16,4 3-34 15,-2 2-19-15,-1 9-38 16,-4 2-16-16,-4 9-17 16,-1 2-3-16,-2 3-23 15,2 4-30-15,0 5-103 16,-2-1-102-16</inkml:trace>
  <inkml:trace contextRef="#ctx0" brushRef="#br0" timeOffset="61783.7778">21711 13115 757 0,'0'-3'356'0,"0"-4"-152"16,1 2-60-16,4 5-73 0,3 2-30 15,2 12-29-15,1 7-1 16,1 15 1-16,-1 2-1 16,-2 9 0-16,-2-2 0 15,-4 0-3-15,2-4 3 16,-4-8-106-16,1-1-95 15</inkml:trace>
  <inkml:trace contextRef="#ctx0" brushRef="#br0" timeOffset="62010.1943">21843 13418 756 0,'1'12'325'0,"-5"15"-179"15,1 9-35-15,-1 13-43 16,-3 5-27-16,3 5-26 16,-4-2-4-16,-1-1-2 15,-1-7 0-15,2-9-2 16,2-7 0-16,5-16-11 16,-1-8-27-16,0-13-93 15,2-9-88-15</inkml:trace>
  <inkml:trace contextRef="#ctx0" brushRef="#br0" timeOffset="65134.3228">21800 13487 650 0,'0'0'310'0,"0"3"-143"0,0 8-49 15,0 17-72-15,-1 9-19 16,-3 18-7-16,0 5-4 15,-3 7-7-15,2-4 1 16,2-18 0-16,0-5 1 0,3-25 9 16,0-11 2-16,0-13 6 15,0-13 6-15,0-13 2 16,0-10 5-16,0-11 5 16,2-4-6-16,1 0-13 15,2 5-11-15,2 14-16 16,-3 11-4-16,0 18-10 15,-4 15-2-15,-5 23 3 16,0 13 2-16,-4 17 10 16,-1 3 1-16,-3 1 3 15,-1-5 1-15,4-11-3 16,3-9-5-16,4-19 0 16,3-7 2-16,-4-15 2 15,-1-8 9-15,3-14-1 16,-1-8 0-16,3-11 1 15,2-6 0-15,3-6 4 16,3-2 0-16,-1 2-3 16,-2 5 0-16,0 12-5 0,-4 9 2 15,-1 21 1-15,-1 10-5 16,-5 23-6-16,2 12-6 16,-2 18-5-16,1 11 7 15,-2 11 7-15,0 1 1 16,0-6 3-16,2-8 1 15,4-18-5-15,1-12-2 0,-2-21-1 16,2-9 0-16,0-20 4 16,0-14 5-16,0-20 1 15,4-11 3-15,-4-14 15 16,0-2 3-16,-1-3 0 16,-2 0-5-16,6 14-16 15,-1 7-6-15,0 26 21 16,-1 18 3-16,-1 23-14 15,-1 13 7-15,0 26-22 16,1 7-3-16,0 16 13 16,0 4-4-16,0-1 0 15,-2-2 2-15,2-11 4 16,1-8 1-16,1-19 2 16,1-10 3-16,-1-20 5 15,0-12 2-15,1-22 3 16,1-12-2-16,-2-18-4 0,2-4 0 15,-4-6-2-15,-1 0 0 16,-2 9-8-16,1 5-3 16,-1 26 6-16,-1 12 0 15,-7 27-4-15,-3 15 2 16,-5 23-9-16,0 9-1 16,3 13 3-16,1-2 0 15,3-4 3-15,4-8-1 16,5-17 1-16,5-5-1 0,4-19 0 15,-1-7 4-15,0-14 6 16,-1-12 1-16,-2-15 0 16,-1-5-2-16,-1-9-4 15,0-3-1-15,1 3-2 16,0 6-2-16,3 14-4 16,-4 14 0-16,-3 15-13 15,-1 8-4-15,-4 19-1 16,-1 6-2-16,-1 13 12 15,2 6 3-15,0-6 6 16,1-5 1-16,4-12 1 16,3-8 0-16,2-13-1 15,3-3 2-15,-1-11 2 16,-1-10 1-16,1-12 0 16,0-7-1-16,0-11-3 15,1 2 1-15,0 4-3 16,1 4 0-16,-2 12-2 0,-1 5-2 15,0 13-6 1,-3 7-2-16,-6 15-4 0,-2 6 1 16,-5 8 3-16,-2 4 4 15,3 2 5-15,-2-2 0 16,7-7-1-16,3-7-4 16,7-16-4-16,5-4 1 15,2-14 4-15,2-5 6 0,-2-2 2 16,0-3 1-16,2 0 1 15,-2 4 1-15,-2 1 2 16,0 6 0-16,-3 5 1 16,-4 4 3-16,-5 8-4 15,-8 3-1-15,-8 7-5 16,-1 3-3-16,-1 2-2 16,4 1 0-16,11-6-5 15,4-2-4-15,6-8-1 16,4 1 1-16,4-4 5 15,0-5 4-15,7-2 2 16,-2-5 0-16,1 1 2 16,1 1 0-16,-7 6 3 15,-4 5 5-15,-13 6 4 16,-7 10 1-16,-10 12-3 16,-1 1-5-16,0 4-3 15,3-1-2-15,11-4-3 0,0-1-3 16,13-5-4-16,1-3 0 15,8-4 0-15,-1-4 1 16,6-1 4-16,-2 3 2 16,-2 0 3-16,-1 2 2 15,-9 5 3-15,-4-1 1 16,-8 4 0-16,-1 1-1 16,2-1-3-16,3 1-2 0,6-6-3 15,6-4-3 1,3-7 0-16,4-4 1 0,5-7 3 15,-1-2 2-15,2-2 2 16,-4 3 1-16,-5 6 1 16,-5 0 0-16,-9 5 3 15,-5 6 1-15,-11 8 0 16,-3 7-2-16,-2 7-4 16,-3-1 0-16,4-1-1 15,3-4-1-15,6-5 0 16,5-6 0-16,5-7-1 15,2-1-2-15,4-7 0 16,5-8 0 0,-3 4 3-16,-1 1 1 0,22-22 0 15,5-7-1-15,6-5 1 16,-7 14 1-16,-7 11 3 0,-6 5 2 16,-11 18 6-16,-9 8 1 15,-14 15 1-15,-5 1-3 16,-7 10-6-16,-2 2-1 15,3-3 0-15,-1 0 1 16,5-17 2-16,5-5 0 16,6-14 3-16,6-2-1 15,0-13-12-15,6-4-4 16,9-11-10-16,6-3-1 0,11-4 5 16,2-4 3-1,6 6 1-15,0 0 2 0,-1 11 4 16,-4 7-1-16,-13 10 2 15,-6 7 3-15,-15 16 5 16,-5 7 3-16,-13 11 1 16,-6 4-3-16,-4 0-2 15,-4-3 0-15,1-7 2 16,0-6 1-16,1-14 1 16,5-4-1-16,6-10-8 15,7-6-7-15,13-6-14 16,12-6-5-16,15-9-4 15,9 2 3-15,9-4 6 16,8-2 3-16,8 1 7 16,3-3 3-16,4 4 6 15,-6 4 2-15,-17 10 5 16,-9 8 3-16,-23 11 7 0,-14 8-1 16,-22 11-2-16,-9 5-2 15,-17 8-4-15,-2 3 0 16,-4-4 0-16,-2 0 0 15,0-10-1-15,6-7-2 16,13-7-4-16,14-4-4 16,21-9-15-16,11-2-5 15,20-7-6-15,9-7-2 16,15-3 10-16,2-5 6 0,4-2 13 16,0 1 4-16,-1-1 10 15,-4 3 2-15,-14 8 5 16,-13 3 12-16,-21 12 3 15,-16 8-2-15,-20 10-7 16,-8 7-13-16,-13 3-5 16,0 0-1-16,-6-2-3 15,0-1-2-15,11-4-1 16,4-1-5-16,24-7-9 16,10-9-9-16,19-10-11 15,11-8-2-15,16-4 3 16,11 1 6-16,10 0 9 15,2 1 6-15,4 1 10 16,-1 0 3-16,-2-1 9 16,-5 2 2-16,-9-4 4 15,-13 1 4-15,-15 7 13 0,-13 6-1 16,-22 7-11-16,-12 9-5 16,-22 5-15-16,-7 0 0 15,-10 6 3-15,-1-2 1 16,5-5-4-16,10-1-2 15,24-6-7-15,9-7-6 16,23-6-18-16,8-6-3 16,18-8-3-16,9 1 1 15,17-7 26-15,7-4 12 0,0-2 12 16,0 1 7-16,-7 3-1 16,-6 5-3-16,-13 10 0 15,-8 3 1-15,-20 11 4 16,-9 9 0-16,-21 8-4 15,-4 8-3-15,-12 7-6 16,-10-1-1-16,-3-5-10 16,-2-5-4-16,6-4-5 15,14-7-2-15,19-4 2 16,11-5-7-16,17-14-5 16,8 1-1-16,20-17-1 15,7-1 11-15,14-6 19 16,3-6 6-16,2 6 9 15,-8-1 0-15,-11 14-8 0,-8 6-1 16,-19 13 2-16,-6 5 4 16,-12 10 4-16,-9 5 0 15,-8 7-1-15,-9 1-3 16,-10 1-7-16,-2 2-1 16,-12-4-6-16,0-1-4 15,2-4-19-15,5-5-8 16,17-1-6-16,8-4 0 15,15-6-3-15,9 1 2 16,17-8 1-16,9-4 0 0,13-3 13 16,9-3 14-16,4-2 28 15,-4 0 7-15,-4 4 16 16,-8 1-4-16,-14 3-9 16,-9 5 2-16,-15 1-20 15,-5 0 65-15</inkml:trace>
  <inkml:trace contextRef="#ctx0" brushRef="#br0" timeOffset="65754.3282">22632 10194 656 0,'-12'8'343'16,"-11"10"-74"-16,-5 17-145 16,0 14-30-16,10 16-50 15,3 3-31-15,15-2-15 16,8-9-3-16,14-12 2 16,9-10 3-16,13-20-37 15,4-7-59-15</inkml:trace>
  <inkml:trace contextRef="#ctx0" brushRef="#br0" timeOffset="66112.2567">22936 10318 794 0,'-4'0'399'16,"-4"4"-124"-16,-2 6-83 16,3 15-88-16,-3 10-24 15,2 6-33-15,-1 1-14 16,1-5-18-16,2-5-1 0,2-10-1 15,4-4-1-15,3-9 5 16,-1-6 6-16,3-10 11 16,0-8 3-16,-3-13 1 15,5-7-4-15,1-15-10 16,0-2-5-16,1-2-11 16,4 2-5-16,0 18-9 15,2 6-3-15,-4 18-8 16,-3 7 3-16,-3 18 8 15,-1 8 2-15,8 15 9 16,0 5-2-16,6 2-2 16,3 0 0-16,-3-10 2 15,1-6 2-15,-6-4-5 16,-2-9-26-16,-3-5-128 16,-5-3-129-16</inkml:trace>
  <inkml:trace contextRef="#ctx0" brushRef="#br0" timeOffset="66269.5744">22882 10482 810 0,'6'4'392'0,"6"5"-150"16,10-4-100-16,4-5-30 16,13-1-51-16,3-3-21 15,1-7-32-15,-2 3-52 0,-9-9-237 16</inkml:trace>
  <inkml:trace contextRef="#ctx0" brushRef="#br0" timeOffset="66443.1807">23234 10166 948 0,'1'-7'466'0,"6"-7"-177"16,12 15-48-16,-6 5-111 16,7 10-40-16,4 17-44 15,-8 2-9-15,18 26-4 16,-4 4-2-16,-9-4 0 15,-4-2 2-15,-19-12 4 16,-11-10-2-16,-3-4-8 16,-4-4-34-16</inkml:trace>
  <inkml:trace contextRef="#ctx0" brushRef="#br0" timeOffset="67193.9147">22254 16996 595 0,'-14'0'364'0,"-19"2"23"15,-6 4-145-15,-3 11-82 16,0 3-32-16,8 7-70 16,5 8-22-16,13 11-22 15,8 3-8-15,12 9-6 16,9 0 0-16,15-7 1 15,1-5 0-15,8-19 1 16,3-7 9-16,-3-17-87 16,0-6-100-16</inkml:trace>
  <inkml:trace contextRef="#ctx0" brushRef="#br0" timeOffset="67397.9662">22354 17196 851 0,'0'-8'400'0,"3"-6"-181"0,1 10-43 15,0 15-57-15,3 9-37 16,-3 12-31-16,3 7-9 16,2 5-22-16,0-4-3 15,-3-8-10-15,0-11-42 16,-5-10-232-16</inkml:trace>
  <inkml:trace contextRef="#ctx0" brushRef="#br0" timeOffset="67689.0286">22330 17115 367 0,'14'-10'297'0,"10"-7"55"16,5 5-59-16,-1 10-113 15,-4 4-39-15,-1 5-59 16,-7 2-17-16,-9 6-16 15,-7-3-3-15,-7 3-8 16,0 0-1-16,-4-7-9 16,5 0-8-16,7-7-16 15,6-2-5-15,14-4-12 16,4 1-3-16,7 4 3 16,0 3 1-16,-4 13 4 15,-6 7 7-15,-19 11 14 16,-10 4 7-16,-21 7 7 15,-7-2-1-15,-1-5-2 16,1-11-1-16,8-17-51 0,8-7-125 16</inkml:trace>
  <inkml:trace contextRef="#ctx0" brushRef="#br0" timeOffset="67947.4117">22612 16948 1168 0,'11'-7'489'0,"19"-3"-292"15,7 11-72-15,13 18-73 16,-3 5-23-16,0 18-18 16,-7 6 2-16,-22 9 2 15,-7 6 2-15,-20 2 25 16,-9 0 15-16,-7-9 26 15,-7-6 3-15,3-18-20 16,3-5-18-16,11-9-61 16,0-6-90-16</inkml:trace>
  <inkml:trace contextRef="#ctx0" brushRef="#br0" timeOffset="68977.5013">21492 13901 758 0,'0'-5'429'16,"-2"-4"-60"-16,-2 5-70 16,2 5-118-16,-1 9-47 15,4 15-77-15,1 7-21 16,0 20-17-16,3 10-6 16,-6 22-3-16,2 11 0 15,0 6-1-15,-1-4 0 0,2-13-2 16,-2-7-1-1,-1-14 2-15,0-3-2 0,0-9 1 16,1-9 0-16,2-12 0 16,-5-12 2-16,4-14-39 15,-1-5-39-15,-3-11-105 16,4-4-90-16</inkml:trace>
  <inkml:trace contextRef="#ctx0" brushRef="#br0" timeOffset="69305.9169">21373 14646 732 0,'0'2'368'0,"3"3"-87"16,5 11-119-16,2 4-31 16,3 7-8-16,-1 1-18 15,6 2-30-15,-4 1-10 16,4-7-1-16,-2-3 3 16,-2-13 27-16,1-9 20 15,1-9 13-15,5-11-4 0,9-6-37 16,3 2-23-16,2 0-38 15,-1 6-10-15,-8 7-147 16,-5 3-572-16</inkml:trace>
  <inkml:trace contextRef="#ctx0" brushRef="#br0" timeOffset="69817.3361">21918 14650 1052 0,'-2'14'429'16,"0"12"-242"-16,2 11-130 15,2 7-6-15,4 5-16 16,-2 0-5-16,0-4-7 15,1-12-6-15,-5-11-14 16,6-5-32-16,-3-15-130 16,-2-2-173-16</inkml:trace>
  <inkml:trace contextRef="#ctx0" brushRef="#br0" timeOffset="70017.1364">21877 14650 624 0,'7'-5'356'16,"0"-5"-54"-16,5-2-122 0,1-3-98 15,0 2-31-15,9 2-30 16,1 0-9-16,9 8-15 16,3 2-4-16,5 5 4 15,5 4-72-15,-7 7-307 16</inkml:trace>
  <inkml:trace contextRef="#ctx0" brushRef="#br0" timeOffset="70222.2827">21933 14786 1108 0,'2'8'457'0,"8"4"-271"16,9 0-39-16,7-8-53 0,9-4-31 15,4-3-47-15,5-5-76 16</inkml:trace>
  <inkml:trace contextRef="#ctx0" brushRef="#br0" timeOffset="70952.3294">22306 14983 471 0,'0'-5'283'0,"6"-1"-39"15,-4-2-72-15,2 0-20 16,-3-1-22-16,-7-6-9 15,-6 5-9-15,-3-1-8 0,-5 8-30 16,-3 3-17-16,-2 9-43 16,1 2-15-16,6 6-13 15,5 2-3-15,11-6 1 16,3-2 0-16,12-5 6 16,2-2 5-16,0-9 7 15,0 2 5-15,-4-9 4 16,-2 2 2-16,-1 3-6 15,0 0 0-15,2 6-2 16,-1 0-3-16,6 9 1 16,1 5-2-16,1 9-2 15,2 4-1-15,-4 1 2 16,-1 2 2-16,-9 3 5 16,-3 2 4-16,-12 2 4 15,-8-2 3-15,-14-6 1 16,-4-3 4-16,0-9-4 15,-2-4-2-15,7-10-4 16,4-4-17-16,8-19-48 0,7-10-40 16,16-17-131-16,8-8-134 15</inkml:trace>
  <inkml:trace contextRef="#ctx0" brushRef="#br0" timeOffset="71431.2543">21931 14384 633 0,'3'1'320'15,"1"1"-68"-15,15 0-132 16,6-1-18-16,18 4-10 16,9-1-20-16,16 3-27 15,3 1-10-15,-5-3-12 16,-12-2-1-16,-21-3 6 15,-15-1-8-15,-14-3-48 0,-4-3-20 16,-5-3-13-16,-6 0 5 16,-4 0 41-16,1-1 15 15,2 6-12-15,5 3-10 16,10 6 22-16,3 4 12 16,2 8 44-16,8 4 21 15,-4 4 29-15,0 2 13 16,-6 0 8-16,-6-1-4 0,0-5-42 15,-8-3-23-15,-2-3-102 16,1-3-97-16</inkml:trace>
  <inkml:trace contextRef="#ctx0" brushRef="#br0" timeOffset="72346.2831">21040 13079 749 0,'-3'-5'361'0,"-5"-7"-125"16,2 5-35-16,6 8-86 15,0 10-29-15,10 19-40 16,9 16-24-16,16 30 5 16,9 10-5-16,17 19-11 15,6-1-3-15,-2 5 2 16,-9 1-1-16,-17-9-1 15,-13-1 4-15,-12-13 10 16,-5-4 4-16,-8-12 2 16,4-9 0-16,-4-21-7 15,3-11-5-15,-2-19-70 16,-4-9-86-16</inkml:trace>
  <inkml:trace contextRef="#ctx0" brushRef="#br0" timeOffset="72869.3002">21045 13074 402 0,'0'-5'319'15,"0"-1"16"-15,-4 3-116 16,-1 5-55-16,-2 10-93 16,-1 7-30-16,-2 13-24 15,0 0 0-15,0 3 3 0,3-7 3 16,6-10 1-16,1-4 5 16,3-10 26-16,0-5 12 15,2-13 7-15,2-6 2 16,-4-10-12-16,4-4-6 15,-7-2-2-15,0-1-13 16,2 9-19-16,-2 6-8 16,0 12-17-16,1 9-16 0,4 8-9 15,5 8-4-15,17 11 1 16,9 5 17-16,19 2 12 16,7-1-64-16</inkml:trace>
  <inkml:trace contextRef="#ctx0" brushRef="#br0" timeOffset="73604.9678">20585 12852 998 0,'0'-2'417'0,"4"-2"-253"15,3 6-43-15,6 4-59 16,3 6-9-16,1 6 0 15,1-1-6-15,-6 3-8 16,-1-4-4-16,-5-4-10 0,-2-2 0 16,-3-6 11-16,-1-2 2 15,-1-6-1-15,0 2-2 16,0-1-14-16,-3-21-6 16,0-32 1-16,7 32 0 15,6 3 5-15,3 4-1 16,5 10-8-16,2 6 2 15,1 7-8-15,2 5 2 0,-3 8 3 16,-2 2-3-16,-3 3 1 16,-1-1-1-16,-4-6-2 15,0-3 3-15,1-7-108 16,-6-4-102-16</inkml:trace>
  <inkml:trace contextRef="#ctx0" brushRef="#br0" timeOffset="74022.3254">20519 12760 921 0,'2'-4'405'0,"6"-2"-188"0,4-5-74 16,11-4-47-16,5-2-9 16,11-7-16-16,7-3-16 15,1 1-16-15,-3 1-6 16,-13 7-3-16,-10 3 2 16,-16 4 3-16,-4 0-4 15,-9 3-14-15,-4-1-6 16,1 4-16-16,-3 3-6 0,7 2-14 15,3 6-3-15,4 1 4 16,3-5 2-16,7 3 9 16,0-1 3-16,8 5 0 15,-1 4-6-15,0 2 45 16,-2 1 16-16,-7 4 30 16,-3-1 19-16,-5 1-32 15,-2-2-11-15,-5-5-36 16,0 1-46-16</inkml:trace>
  <inkml:trace contextRef="#ctx0" brushRef="#br0" timeOffset="91105.887">2090 10126 544 0,'-1'0'294'0,"-6"1"-64"15,-4 0-63-15,-14-1-48 16,-8 1-22-16,-15 1-23 16,-8 0-8-16,-2 1-26 15,2 2-14-15,16 0-19 0,11 5-8 16,18-1-25-16,9 0-7 15,21 1 0-15,10 0 11 16,12 0 36-16,7 3 17 16,2 4 20-16,-4 6-2 15,-18 9-5-15,-14 6-2 16,-30 12-8-16,-15-3-2 16,-13 2-3-16,-3-8-4 0,4-11-5 15,5-6-1-15,9-10-7 16,6-1-4-16,14-3-16 15,8 1-7-15,12-4-5 16,10-2 1-16,13-2 8 16,9-3 4-16,21 3 5 15,4-1 2-15,4 2-7 16,-3-2-56-16,-10-2-314 16</inkml:trace>
  <inkml:trace contextRef="#ctx0" brushRef="#br0" timeOffset="91303.0816">2194 10425 611 0,'7'-7'349'0,"13"-4"-48"0,7 2-98 16,13 3-97-16,6 5-27 15,0 1-35-15,-3 2-13 16,-11 6-14-16,-9-3-15 15,-14-2-110-15,0 2-80 16,-5-6-188-16</inkml:trace>
  <inkml:trace contextRef="#ctx0" brushRef="#br0" timeOffset="91406.3159">2437 10403 311 0,'-8'7'259'0,"-9"3"18"0,6 8-72 16,26 148-731 30</inkml:trace>
  <inkml:trace contextRef="#ctx0" brushRef="#br0" timeOffset="91426.3815">2428 10624 617 0,'11'7'379'16</inkml:trace>
  <inkml:trace contextRef="#ctx0" brushRef="#br0" timeOffset="91658.8919">2751 10568 348 0,'7'-4'287'15,"8"-5"1"-15,-15-2-20 16,-8 1-21-16,-13-4-71 15,-7-2-34-15,-5 4-57 16,5 2-29-16,6 8-54 16,3 7-19-16,9 9-21 15,3 6-5-15,11 4 6 0,10-3 8 16,13-4 22-16,4-3 14 16,7-10 21-16,-5-4 19 15,-1-2 19-15,-6-8 1 16,-11-3 1-16,-3 0-13 15,-9-8-230-15</inkml:trace>
  <inkml:trace contextRef="#ctx0" brushRef="#br0" timeOffset="92239.5952">3429 10484 706 0,'2'-3'362'0,"2"-4"-133"0,3 5-71 15,2 13-95-15,2 6-25 16,-3 9-5-16,-3 1-1 15,-1 2-12-15,-6-5 0 16,-1-4 2-16,1-4 1 16,-5-11 12-16,3-4 0 0,0-9-1 15,-1-6-4-15,0-13-13 16,1-5-5-16,8-8-11 16,6-3-3-16,10 5-6 15,1 5 7-15,3 14 15 16,1 5 10-16,1 18 15 15,1 5 0-15,-4 11-8 16,-1 4-3-16,-9 4-10 16,-5-2-3-16,-4 3-2 15,-4 1-4-15,-5-2 7 16,3-1-36-16,2-3-155 16,5-5-230-16</inkml:trace>
  <inkml:trace contextRef="#ctx0" brushRef="#br0" timeOffset="92688.2463">4038 10424 644 0,'0'-1'405'0,"1"1"-31"16,-3 4-181-16,0-4-55 16,1 1-69-16,-6 18-16 15,-13 34-24-15,5-32-3 16,-6-5-4-16,0-1-1 15,-7-8-19-15,0-5-13 16,-1-2-22-16,0-5-9 0,4-7-2 16,3 1 5-16,11-8 1 15,9 4 1-15,12-1 4 16,9 2 1-16,8 14 4 16,1 4 11-16,0 12 18 15,2 6 16-15,-5 1 20 16,-1 1-1-16,1-2-2 15,-5-6-5-15,5-9-3 16,2-2-1-16,2-11 3 16,2-2 1-16,-7-8 1 15,-4-4 0-15,-5-4-5 16,-6-6-1-16,-3 0-10 16,-1 1-6-16,-4 13-25 15,0 14-10-15,0 13 0 16,-1 9 3-16,0 8 21 0,0 2 5 15,5-2 3-15,3 1 0 16,8-7-42-16,3-3-123 16</inkml:trace>
  <inkml:trace contextRef="#ctx0" brushRef="#br0" timeOffset="93034.7704">4661 10508 720 0,'-12'-4'418'0,"-18"-14"-52"16,-3 2-128-16,1 7-130 15,1 5-44-15,10 10-57 16,4 11-16-16,5 9-12 16,8 1 0-16,4 3 12 15,3-4 8-15,12-5 22 16,5-5 13-16,6-8 17 15,4-7 11-15,3-9 23 16,-6-7 9-16,-5-11 11 16,-10-11 0-16,-13-12-12 15,-11-8-1-15,-9-15-16 16,3 4-14-16,8 5-36 16,7 10-24-16,16 17-27 15,6 8-7-15,10 18-19 16,5 7-40-16,6 13-144 0,2 9-134 15</inkml:trace>
  <inkml:trace contextRef="#ctx0" brushRef="#br0" timeOffset="93203.5249">4847 10440 544 0,'3'8'339'16,"9"14"-25"-16,-5-3-69 0,-1 5-98 15,-1-4-46 1,-2-10-47-16,0 0-18 0,5 24 7 16,3 2-54-16,0-10-430 15</inkml:trace>
  <inkml:trace contextRef="#ctx0" brushRef="#br0" timeOffset="93370.9503">4861 10148 1162 0,'-1'-5'538'0,"-4"0"-270"16,5 8-84-16,0 10-122 15,6 8-43-15,3 7-80 16,5 4-371-16</inkml:trace>
  <inkml:trace contextRef="#ctx0" brushRef="#br0" timeOffset="93891.2119">5926 10458 778 0,'1'4'332'0,"-1"8"-148"16,-3 2-43-16,-10 10-30 0,-11 2-14 16,-14 2-44-16,-1 0-19 15,-7-13-6-15,2-3-3 16,7-9 0-16,1-7-2 15,10-5-9-15,6-3-3 16,10-4-9-16,7-2-1 16,11-1 7-16,10-1 8 15,9 9 21-15,6 8 8 16,5 10-1-16,0 9-4 0,0 6-15 16,-4 3-5-16,-3 5-5 15,-2-2-1-15,-5-3-131 16</inkml:trace>
  <inkml:trace contextRef="#ctx0" brushRef="#br0" timeOffset="94174.9314">6318 10501 1087 0,'-11'-8'468'0,"-19"-7"-258"15,-5 3-55-15,-1 8-83 16,-1 3-32-16,4 10-42 16,5 5-16-16,9 7-13 15,5 4-2-15,14 2 2 16,6-1 8-16,15-3 21 16,6-4 11-16,8-9 22 0,-1 1 4 15,-3-9 4-15,-5 0 3 16,-17-2 8-16,-9-3-3 15,-15-5-22-15,-10-3-35 16,-9-5-155-16</inkml:trace>
  <inkml:trace contextRef="#ctx0" brushRef="#br0" timeOffset="94564.932">6401 10446 1129 0,'9'1'464'0,"12"11"-291"16,-3 1-72-16,-6 12-64 16,-5 1-13-16,-7 2-9 15,0 7-3-15,0-9 0 16,2 3-1-16,6-8-14 16,0-7-24-16,3-8-78 15,3-6-58-15,3-9-60 16,0-3 22-16,5-9 76 15,-2-5 57-15,-2 1 86 16,1-5 23-16,-9 8 29 16,3 1 22-16,-15 13 17 0,-7 10 1 15,-9 6-3-15,-10 5-13 16,3 5-17-16,1-4-15 16,5-2-23-16,3-1-7 15,7-3-11-15,9 1 0 16,7-1 4-16,8 1-1 15,18-3 0-15,2 3-4 16,13 0-24-16,4 2-55 16,0 0-314-16</inkml:trace>
  <inkml:trace contextRef="#ctx0" brushRef="#br0" timeOffset="94984.2724">7073 10608 741 0,'-6'-11'359'0,"-4"-11"-130"16,-5 3-44-16,-2-2-58 15,-4 4-15-15,-6 5-21 16,3 3-12-16,-3 7-32 16,-1 3-18-16,8 9-28 15,-2 0-8-15,12 10-14 16,4 1-2-16,7-2 1 15,14 2 6-15,7-5 16 16,7-1 7-16,6-9 16 0,-2-4 4 16,4-3 6-16,-7-7 1 15,-1-1-2-15,-7-3-1 16,-8-3-7-16,-3 0-4 16,-9 4-12-16,-2 5-8 15,-4 4-14-15,-2 6-4 16,6 3-3-16,2 0 5 15,6 5 7-15,6-4 4 16,7 1 5-16,1-2 0 0,7-1 28 16,-4 0 8-16,-3-3 11 15,-2-1 7-15,-5-3-18 16,-4-2-21-16,-6-5-170 16</inkml:trace>
  <inkml:trace contextRef="#ctx0" brushRef="#br0" timeOffset="95120.9966">7191 10218 1248 0,'0'-5'561'15,"-4"-5"-272"-15,9 5-179 16,6 5-56-16,8 7-54 16,3 5-35-16,3 7-252 15</inkml:trace>
  <inkml:trace contextRef="#ctx0" brushRef="#br0" timeOffset="95382.0756">7436 10443 1114 0,'4'9'477'16,"2"12"-268"-16,3 5-44 15,2 6-72-15,2-2-29 16,5-2-32-16,0-6-6 0,-1-7 23 16,3-5 11-16,0-8 34 15,1-2 11-15,3-10-15 16,1-1-9-16,-2-7-36 16,-1 0-11-16,-6-4-52 15,-1-2-89-15</inkml:trace>
  <inkml:trace contextRef="#ctx0" brushRef="#br0" timeOffset="96133.3171">7897 10440 836 0,'-3'-3'409'16,"1"-1"-132"-16,6 1-89 16,-4 2-71-16,19-3-30 15,49-4-39-15,-30 4-12 16,-2 1-15-16,-6-1-4 16,-9-1-4-16,-4 1-1 15,-12 4-10-15,-5 3-4 16,-15 9-8-16,-7 3-1 15,-10 5 5-15,0 2 2 16,5 4 1-16,7-3 0 0,8 0-5 16,6-1-2-16,11 1 1 15,6 2 1-15,16-4 8 16,5 0 3-16,9-10 8 16,7-5 3-16,6-10 1 15,0-4 1-15,-2-8-1 16,-4-3-1-16,-7-3-2 15,-1-1-1-15,-8 3-1 16,-5 6-2-16,-14 6-8 16,-7 5-3-16,-10 3 6 15,-4 5 6-15,-7 8 13 16,-2 2 4-16,-4 0-3 16,-1-2 1-16,7-3-2 15,-1-5 1-15,5-3 1 0,4-1 2 16,-1-9-2-16,4-2-4 15,3-8-12-15,1-1-7 16,5 3-8-16,-3 2-4 16,4 5-6-16,-3 4-3 15,3 10-4-15,1 2 1 16,5 10 4-16,6-3 5 16,5 1 7-16,8-2 5 0,2-4 5 15,4-3 5-15,0-6 7 16,0-1 3-16,-1-9-1 15,-3-3 1-15,-5-1-1 16,-9-2-4-16,-5 7 18 16,-3 2-3-16,-10 7-7 15,3 6 0-15,0 7-21 16,1 5 0-16,5 5-2 16,0 0 2-16,1 1-78 15,2-3 16-15</inkml:trace>
  <inkml:trace contextRef="#ctx0" brushRef="#br0" timeOffset="96735.629">9805 10453 800 0,'-16'-1'349'16,"-11"-5"-172"-16,-1 15-119 16,4 12-27-16,5 8-30 15,9 7-3-15,13 1-3 16,10-1 7-16,14-3 32 0,6-7 11 16,0-8 27-16,2-9 16 15,-8-14 32-15,-7-9 11 16,-7-16-7-16,-4-3-15 15,-9-17-49-15,-8-12-9 16,-1-20-1-16,-5-8-2 16,6 2-11-16,8 11-17 15,9 23-30-15,5 13-9 16,10 15-11-16,2 8-28 0,5 18-152 16</inkml:trace>
  <inkml:trace contextRef="#ctx0" brushRef="#br0" timeOffset="97026.2583">10060 10473 928 0,'-4'3'429'16,"3"3"-166"-16,1 5-116 15,1 6-24-15,11 3-33 16,1 1-20-16,4 1-19 16,6-5-1-16,4-3 6 15,2-1 7-15,-4-9 13 16,-1-2 8-16,-6-9 1 0,-6-4-8 16,0-5-26-16,-6-4-13 15,-2-3-52-15,-4 0-61 16,-1 0-203-16</inkml:trace>
  <inkml:trace contextRef="#ctx0" brushRef="#br0" timeOffset="97305.1184">10555 10566 916 0,'-9'-1'435'0,"-3"0"-180"15,3 2-86-15,4 3-95 16,8 6-40-16,6 4-34 16,7-1 0-16,12 2 20 15,4 0 22-15,8-3 32 16,-4-5 18-16,-8-8 28 16,-3-4-3-16,-11-6-7 15,-4-6-11-15,-10 2-39 16,-12-5-18-16,-17 2-34 15,-10 5-9-15,-10 7-9 16,4 3-56-16,11 3-416 16</inkml:trace>
  <inkml:trace contextRef="#ctx0" brushRef="#br0" timeOffset="97888.6992">11716 10511 811 0,'-23'-4'424'0,"-16"1"-146"16,-2 9-145-16,3 6-77 15,16 16-69-15,12 3-11 16,24 4 3-16,12 2 10 16,17-9 18-16,4-5 10 15,-3-11 32-15,-1-9 13 16,-12-15 50-16,-7-10 11 15,-11-15-12-15,-11-5-11 16,-14-9-50-16,-4-8-12 0,-10-13-14 16,3-4-5-16,0 4-11 15,11 8-6-15,12 24-19 16,4 9-12-16,15 14-12 16,1 7-3-16,12 10-30 15,7 2-57-15,11 15-265 16</inkml:trace>
  <inkml:trace contextRef="#ctx0" brushRef="#br0" timeOffset="100324.3657">11984 10473 819 0,'-1'5'353'16,"-1"7"-159"-16,0 14-131 15,3 3-27-15,2 4-10 16,6-3-10-16,11-4-5 16,3-5 14-16,13-11 38 15,4-8 24-15,-2-10 27 16,-3-4-1-16,-13-6-19 15,-8-2-16-15,-11-2-28 16,-6 0-15-16,-4 7-53 16,-3 5-63-16,-2 3-210 0</inkml:trace>
  <inkml:trace contextRef="#ctx0" brushRef="#br0" timeOffset="100561.9519">12291 10511 970 0,'2'9'398'0,"3"7"-243"16,2 7-23-16,3 2-53 16,1-1-20-16,1 0-27 15,2-7-9-15,-1-4-5 16,0-4 25-16,-2-7 35 16,2-3 17-16,-4-8 20 15,0-3-19-15,-3-1-36 16,-1-1-15-16,-3 0-25 15,2 2-8-15,1 1-55 16,3-4-67-16,7-2-229 16</inkml:trace>
  <inkml:trace contextRef="#ctx0" brushRef="#br0" timeOffset="100856.8919">12763 10522 638 0,'7'6'332'0,"4"6"-96"16,1 4-38-16,-9-3-76 0,-3 4-31 16,-10-4-36-16,-5 2-12 15,-6-1-10-15,-4-2-6 16,1-4-13-16,1-8-8 16,3-7-17-16,6-3-6 15,2-8-2-15,4 0 5 16,8 2 6-16,5-3 5 0,9 9 26 15,-2 0 14-15,3 7 19 16,4 8 4-16,-3 8-17 16,1 8-10-16,-4 2-13 15,1 4-5-15,-5-2 2 16,1-2-47-16,3-3-251 16</inkml:trace>
  <inkml:trace contextRef="#ctx0" brushRef="#br0" timeOffset="101008.9564">12708 10096 1124 0,'0'-3'412'0,"3"0"-343"15,5 6-49-15,6 14-437 16</inkml:trace>
  <inkml:trace contextRef="#ctx0" brushRef="#br0" timeOffset="101212.2399">13076 10303 1236 0,'-3'8'481'15,"-12"12"-332"-15,3 17-54 16,4 23-56-16,2 8-13 0,11 15-21 15,-4-3 1-15,0 6-1 16,3 3 0-16,0-8 2 16,4-9 2-16,6-25-43 15,-3-16-68-15</inkml:trace>
  <inkml:trace contextRef="#ctx0" brushRef="#br0" timeOffset="101363.2919">13105 10691 1054 0,'9'-5'431'0,"12"-5"-278"16,4 4-71-16,3 1-50 16,1 5-103-16</inkml:trace>
  <inkml:trace contextRef="#ctx0" brushRef="#br0" timeOffset="101841.3848">13572 10431 745 0,'-17'-6'350'0,"-19"-2"-156"15,2 4-61-15,13 6-93 16,6 7-26-16,15 6-26 15,6 0-2-15,14 3 10 16,4-4 4-16,2-4 11 16,-3-2 2-16,-9-7 4 15,-3-2 1-15,-10-2-5 16,-4 0-7-16,-11 3-10 16,-6 8-3-16,-7 2-3 15,2 8 2-15,6 1-1 16,5-1-1-16,14 2-3 15,3 1 1-15,12-2 4 16,3-2 2-16,6-7 6 16,4-3 3-16,4-9 10 15,-1-6 2-15,0-8 5 16,-1-5 4-16,-9-2 7 16,2 1 1-16,-8-5 29 15,-5 1 16-15,-5 4 15 0,-4 6 1 16,-1 15-30-16,0 8-21 15,0 11-22-15,1-1-8 16,5 9-4-16,3-3-1 16,-1 0-1-16,2 0 3 15,-2-5 2-15,1-4-55 16</inkml:trace>
  <inkml:trace contextRef="#ctx0" brushRef="#br0" timeOffset="102101.4628">14071 10427 978 0,'5'1'476'16,"3"0"-178"-16,7 18-134 15,-1 8-44-15,5 9-55 16,0 3-20-16,-6-3-21 15,-3-6-2-15,-14-7 2 16,-3-5 2-16,-7-6 4 16,-4-8-2-16,-2-6-37 15,-1-7-40-15,3-5-165 16,12 1-211-16</inkml:trace>
  <inkml:trace contextRef="#ctx0" brushRef="#br0" timeOffset="102370.73">14614 10437 958 0,'-2'-5'466'0,"-3"-4"-171"16,2 3-63-16,3 5-91 15,0-2-33-15,0 3-40 16,0-1-13-16,0-1-9 16,0 1-2-16,0 0-2 15,3 0-6-15,-3 0-19 16,0 0-11-16,0-1-102 16,0 2-95-16</inkml:trace>
  <inkml:trace contextRef="#ctx0" brushRef="#br0" timeOffset="102781.2245">14619 10695 912 0,'0'0'480'0,"0"0"-126"16,2 0-65-16,-2 0-82 15,0 0-24-15,0 0-31 16,3 1-26-16,1 0-45 16,-1 1-27-16,-3-2-36 15,0 0 227-15</inkml:trace>
  <inkml:trace contextRef="#ctx0" brushRef="#br0" timeOffset="105221.3214">1829 11644 829 0,'10'2'355'15,"25"1"-183"-15,10 2 6 16,18-2-9-16,10-2-23 15,2-1-29-15,-4-2-19 16,-11-2-28-16,-11 2-9 16,-23 3-28-16,-11 0-13 15,-15 8-44-15,-7 4-58 0</inkml:trace>
  <inkml:trace contextRef="#ctx0" brushRef="#br0" timeOffset="105772.9191">2835 11371 813 0,'-2'0'382'0,"-2"1"-174"16,3 15-71-16,1 23-59 15,1 13-13-15,1 20-4 16,-2 5-3-16,-2 5-41 16,1-5-2-16,2-6-4 15,4-11-1-15,7-18-25 16,0-13-65-16</inkml:trace>
  <inkml:trace contextRef="#ctx0" brushRef="#br0" timeOffset="106001.3883">3078 11436 1203 0,'-1'4'469'0,"-4"9"-313"16,2 6-43-16,3 13-55 0,-1 5-9 16,2 9-29-16,3 2-7 15,-1 1-4-15,3 0-1 16,4-8 20-16,-2-6-52 16,-1-10-126-16,-1-3-149 15</inkml:trace>
  <inkml:trace contextRef="#ctx0" brushRef="#br0" timeOffset="106136.2617">2831 11690 938 0,'13'0'433'16,"11"1"-167"-16,16 4-176 16,8 2-22-16,9 2-32 15,5 1-89-15</inkml:trace>
  <inkml:trace contextRef="#ctx0" brushRef="#br0" timeOffset="106481.8901">3985 11691 1011 0,'-22'-6'444'0,"-24"-3"-238"0,-3 2-62 16,9 10-76-16,5 5-44 15,15 10-41-15,7 4-10 16,21 5 2-16,8-1 7 16,15-1 28-16,6 0 10 15,0-10 16-15,0-5 4 16,-11-11 20-16,-6-11 21 0,-9-11 11 15,-5-4 0-15,-5-13-24 16,-1-1-23-16,-8-10-16 16,0-5-6-16,3-1-17 15,1 1-8-15,14 5-46 16,5 8-61-16,12 17-195 16</inkml:trace>
  <inkml:trace contextRef="#ctx0" brushRef="#br0" timeOffset="106766.5967">4227 11672 519 0,'1'0'304'0,"1"3"-5"16,1 6-94-16,-2 10-66 0,2 3-21 15,4 3-15-15,3 0-9 16,4-3 0-16,4-2 3 16,2-7-4-16,5-5 7 15,0-9 17-15,0-6 6 16,-7-8-23-16,-1-4-15 16,-8-2-40-16,-2-1-16 15,-10 2-131-15,-3 2-108 16</inkml:trace>
  <inkml:trace contextRef="#ctx0" brushRef="#br0" timeOffset="106899.2544">4326 11442 1320 0,'-1'-2'539'0,"0"-3"-355"15,1 5-101-15,0 0-93 16,0 0-98-16</inkml:trace>
  <inkml:trace contextRef="#ctx0" brushRef="#br0" timeOffset="107128.1927">4464 11634 854 0,'3'8'475'0,"3"6"-56"15,5 9-261-15,5 5-34 16,1 7-58-16,3 1-20 15,2-4-21-15,-4-4-5 16,4-11 47-16,-3-7 25 16,-1-10 39-16,0-7 10 15,-1-13-43-15,-2-2-24 16,-4-6-42-16,1-1-10 16,-2 3-82-16,2-1-81 0,1 4-168 15</inkml:trace>
  <inkml:trace contextRef="#ctx0" brushRef="#br0" timeOffset="107440.8344">5034 11688 606 0,'8'2'383'0,"11"5"-2"16,-4 0-76-16,-7 6-99 15,-2 0-39-15,-9 1-56 16,-4 2-25-16,-9-2-29 15,-3-1-10-15,0-4-17 16,-2-3-7-16,1-6-5 16,1-2-1-16,1-6-5 15,2-3-1-15,8-2-9 16,1 0-5-16,7-3-16 16,0 2-5-16,7 2-4 0,5 4 1 15,3 8 6-15,3 6 10 16,-2 10 17-16,0 6 9 15,2 9 9-15,-3 2-4 16,4 2-11-16,1 0-2 16,2-10-187-16</inkml:trace>
  <inkml:trace contextRef="#ctx0" brushRef="#br0" timeOffset="107668.7621">5234 11643 1115 0,'4'0'471'0,"2"7"-249"16,2 11-62-16,0 16-72 15,1 7-10-15,-3 20-32 16,-1 5-1-16,-2 3 8 16,-3-2-3-16,-1-13-11 15,-2-5-7-15,3-13-17 16,3-4-3-16,2-14-16 15,3-6-49-15,1-14-245 16</inkml:trace>
  <inkml:trace contextRef="#ctx0" brushRef="#br0" timeOffset="108008.8398">5330 11863 830 0,'14'-5'438'0,"3"-6"-115"15,10 1-155-15,-1-1-25 16,-2 1-48-16,3 4-18 16,-11 3-27-16,0 3-9 15,-5 8-17-15,-4 5-7 0,-3 13-2 16,0 1-2-16,-6 0-4 16,2-5 0-16,5-8-1 15,-5-7-6-15,7-7-19 16,2-7-14-16,3-9-7 15,3-6 6-15,2-3 17 16,0-1 12-16,1 6 1 16,1 5 2-16,0 10 13 15,-1 6 16-15,-2 10 32 16,-2 7 11-16,-2 6 8 16,-2 2-10-16,1-3-26 15,3-1-8-15,6-11-110 16</inkml:trace>
  <inkml:trace contextRef="#ctx0" brushRef="#br0" timeOffset="108908.2088">6346 11680 759 0,'12'0'327'0,"22"3"-183"16,6 3-31-16,13 5-53 15,6 2-17-15,1-5-16 16,-4-1-6-16,-13-6 0 15,-7-2 0-15,-19 0 9 16,-4-1 8-16,-14-4 0 0,-11 0-1 16,-9-1-16-16,-4 4-12 15,-4 6-7-15,3 8-2 16,6 8-1-16,6 2-1 16,15 4-4-16,6 4-1 15,20 0 4-15,5-1 2 16,11-4 2-16,5-8 5 15,-4-9 7-15,1-7 7 16,-7-14 14-16,-6-4 5 0,-5-10 16 16,-5-1 5-16,-7 0-1 15,-3 2 3-15,-12 5-2 16,-7 2-6-16,-11 2-15 16,-8 0-9-16,-2 8-25 15,4 4-10-15,1 10-16 16,9 5-5-16,2 7-6 15,6 6 4-15,9 2 9 16,5 4 5-16,8-4 12 16,4-1 4-16,5-8 9 15,-2-6 5-15,1-8 7 16,-4-3 2-16,-4-9 3 16,-1-3-3-16,-4-2-8 15,2 0-3-15,-2-2-6 16,-6 4-3-16,-2 4-6 15,-2 3-10-15,-1 7-17 16,3 6-1-16,2 3 2 0,4 5 7 16,6 2 13-16,3 3 17 15,12-1 26-15,0-1 7 16,8-5 47-16,-3-4 8 16,-6-8 7-16,-6-5 6 15,-10-12-29-15,-4-5-18 16,-8-6-53-16,-1 2-67 0,-8 5-242 15</inkml:trace>
  <inkml:trace contextRef="#ctx0" brushRef="#br0" timeOffset="109266.8688">8031 11538 866 0,'3'3'330'15,"-2"12"-231"-15,1 13-45 16,3 26-38-16,3 15 1 16,8 22-11-16,1 4 0 15,5-5 6-15,0-7 5 16,-6-22-75-16</inkml:trace>
  <inkml:trace contextRef="#ctx0" brushRef="#br0" timeOffset="109622.2587">8115 11416 1019 0,'21'0'381'0,"25"5"-275"15,-1 10-30-15,-1 7-27 16,-9-1-4-16,-18 0-22 16,-7-2-5-16,-14-1 2 15,-9-1 2-15,-9-7 1 16,-4-3 3-16,-3-4-1 16,5-3-3-16,10-3-18 15,9 1-11-15,15 3-17 0,11 3-5 16,10 8 6-16,3 3 5 15,4 11 6-15,-11 0 3 16,-9 6 9-16,-7 0 10 16,-22-5 13-16,-8 1 3 15,-13-6 1-15,-7-6-2 16,5-8-12-16,6-7-26 16,10-10-112-16,14-1-118 0</inkml:trace>
  <inkml:trace contextRef="#ctx0" brushRef="#br0" timeOffset="109922.2285">8767 11712 690 0,'6'7'406'16,"5"7"-83"-16,-10 2-105 16,-8 3-35-16,-11 3-78 15,-6 3-28-15,-6-3-38 16,-3-3-12-16,1-4-8 15,3-5-9-15,3-10-31 16,2-2-12-16,3-15-9 16,1-4 9-16,9-3 20 15,5 0 0-15,13 2-7 16,7 3-6-16,12 8 9 16,4 6 12-16,5 13 16 0,-2 10 6 15,-2 14 2-15,-5 2-3 16,-4 6-3-16,-2-2 2 15,-5-10-92-15,-1-1-180 16</inkml:trace>
  <inkml:trace contextRef="#ctx0" brushRef="#br0" timeOffset="110062.2709">8676 11488 1217 0,'-1'-9'515'0,"-3"-4"-315"15,4 8-90-15,5 8-110 16,5 10 16-16,10 8-202 16</inkml:trace>
  <inkml:trace contextRef="#ctx0" brushRef="#br0" timeOffset="110356.2683">8900 11846 873 0,'14'12'446'15,"9"10"-145"-15,6-10-122 16,2-8-36-16,-5-9-50 16,-2-8-11-16,-8-10-25 15,-3-2-10-15,-5-5-11 16,-6-3-6-16,-4 5-14 0,-5 0-6 16,-7 8-14-16,0 9-8 15,-3 8-17-15,0 7-4 16,2 15 2-16,2 2 2 15,7 14 13-15,2 5 3 16,0 10 6-16,3 3 1 16,1 1 6-16,0-8 2 15,3-7 4-15,3-8 3 16,5-8-54-16,4-1-69 0</inkml:trace>
  <inkml:trace contextRef="#ctx0" brushRef="#br0" timeOffset="110849.291">9490 11996 508 0,'3'-8'312'0,"3"-16"-17"16,-4-2-38-16,-4-5-66 16,-6-3-20-16,-8 0-37 15,-4 2-17-15,-7 6-40 16,0 7-22-16,3 8-32 15,-1 5-13-15,9 8-19 16,4 3-10-16,4 8-13 16,4 4 0-16,6 8 7 15,5-1 8-15,8 1 14 16,4-2 4-16,3-10 8 0,1-5 5 16,4-9 6-16,-4-7 2 15,-1-6 4-15,-2-5-3 16,-6-2-5-16,-2 1-2 15,-7 1-6-15,-2 4-3 16,-3 5-4-16,0 2-8 16,5 7-12-16,2 1-2 0,5 1 0 15,1 2 9-15,5 0 10 16,-1-3 1-16,3-1 3 16,1-2 0-16,3-2 1 15,3 0 6-15,5 4-2 16,-2 2-2-16,-1 9-4 15,-3 6-7-15,-9 6 6 16,-4 3 9-16,-11-4 27 16,-4 0 10-16,-12-6 2 15,-4-4-4-15,1-3-62 16,-2-7-78-16</inkml:trace>
  <inkml:trace contextRef="#ctx0" brushRef="#br0" timeOffset="111021.1213">10171 11960 855 0,'13'8'460'0,"9"3"-110"16,-17 4-151-16,-5 3-43 15,-15-3-60-15,-4 1-24 16,-4-2 425-16</inkml:trace>
  <inkml:trace contextRef="#ctx0" brushRef="#br0" timeOffset="111587.9393">10931 11439 862 0,'1'-6'426'16,"1"-6"-171"-16,-2 14-84 16,-1 22-87-16,-4 13-40 15,0 18-17-15,0 6-1 16,5 4-9-16,1-3-3 15,8-2-3-15,-1-7 2 16,-2-18 9-16,-2-10 5 0,-4-22 28 16,0-6 3-16,0-18 0 15,-1-9-4-15,-2-18-30 16,-1-8-5 0,-4-10-8-16,-3-9-2 0,0-3-9 15,4 6-1-15,4 12-3 16,3 15-2-16,6 18-9 15,5 8-11-15,14 8-17 16,12 6-2-16,23 5 10 16,7 3 11-16,8 5 47 15,2 0-66-15,3 1-233 16</inkml:trace>
  <inkml:trace contextRef="#ctx0" brushRef="#br0" timeOffset="111814.2046">10882 11627 756 0,'13'-3'354'16,"20"3"-127"-16,11-1-58 0,18 5-43 15,4 1-41-15,0 5-53 16,-6-1-17-16,-7 0-206 16</inkml:trace>
  <inkml:trace contextRef="#ctx0" brushRef="#br0" timeOffset="112242.3129">11383 11971 573 0,'5'-3'349'16,"6"-5"-67"-16,-3-5-78 16,-1-4-49-16,-4-5-72 15,-2-3-24-15,-5-1-33 16,-7 3-9-16,-7 5-14 15,-4 3-3-15,-3 9-11 0,4 6-3 16,9 5-4-16,5 5-1 16,9 2 2-16,5-1 4 15,6 1 6-15,6-1 3 16,4-1 2-16,-1 2 0 16,-3 3-1-16,-1 3-2 15,-6 9 5-15,0 2 2 16,-5 5 7-16,-4 1 4 0,-7-4 16 15,-4 1 5-15,-10-5 7 16,1-1 7-16,-4-7-3 16,0-5 0-16,1-11 7 15,-1-7-2-15,6-11-12 16,1-7-14-16,7-5-102 16,1 2-107-16</inkml:trace>
  <inkml:trace contextRef="#ctx0" brushRef="#br0" timeOffset="112770.897">10842 11047 655 0,'6'0'274'0,"18"-1"-136"16,10 3-83-16,28 3-13 15,15 0-8-15,8 3-12 16,0-2-1-16,0 1-9 16,-9-6 0-16,-15 3 2 15,-13-7-1-15,-28 0-8 16,-12 5-5-16,-15-2 0 15,-6 1 4-15,-1-1 15 16,1-4 10-16,7 1 15 16,5 1-2-16,4 2 5 15,-3 0 5-15,0 0 20 16,0 0 13-16,12 1 18 16,27 12 1-16,-29-6-9 0,-4 4-3 15,-6 0-20-15,-2-4-13 16,-2 1-2-16</inkml:trace>
  <inkml:trace contextRef="#ctx0" brushRef="#br0" timeOffset="113749.963">1709 12946 710 0,'-2'0'340'0,"-2"0"-133"16,8 3-45-16,-4-3-38 15,17 0-20-15,66 2-12 16,-14 2 8-16,9 2-26 16,8 0-13-16,-8 0-23 15,-9-5-16-15,-13-3 2 0,-11-3 3 16,-20-4 8-16,-9 1 13 16,-12 0-112-16,-6 2-134 15</inkml:trace>
  <inkml:trace contextRef="#ctx0" brushRef="#br0" timeOffset="114452.9915">2907 12683 666 0,'-3'-6'404'0,"-4"-3"-23"16,1 4-160-16,-2 20-140 15,2 12-36-15,0 29-42 16,3 16-2-16,3 12 6 15,1 1-1-15,2-12 2 0,1-10 4 16,-1-16-27-16,-1-9-34 16,4-12-125-16,0-9-152 15</inkml:trace>
  <inkml:trace contextRef="#ctx0" brushRef="#br0" timeOffset="114640.1059">3080 12728 932 0,'-2'4'365'0,"-2"12"-220"16,-1 11-52-16,6 24-12 15,2 9-19-15,7 10-34 16,3-1-11-16,1-14-4 16,2-5 3-16,-1-11-26 15,-1-7-52-15,-5-8-263 16</inkml:trace>
  <inkml:trace contextRef="#ctx0" brushRef="#br0" timeOffset="114774.3364">2922 13061 1155 0,'9'-4'433'0,"17"1"-330"15,7-4-49-15,15 6-30 16,10-3-10-16,9 3-200 0</inkml:trace>
  <inkml:trace contextRef="#ctx0" brushRef="#br0" timeOffset="115100.4656">3937 12991 1058 0,'2'4'399'0,"-1"13"-287"16,3 10-50-16,3 12-18 16,0 6-7-16,2-2-11 15,-1-1-3-15,-2-6-19 16,-1-8-49-16</inkml:trace>
  <inkml:trace contextRef="#ctx0" brushRef="#br0" timeOffset="115311.8501">4156 13084 390 0,'-12'2'249'15,"-22"7"28"-15,-5-6-127 16,5 5-45-16,-5-5-26 16,18 1-46-16,4 5-17 15,14-1-23-15,9 2-3 0,9 2 1 16,8-1 5-16,6 3 6 15,5 1 1-15,10 0-69 16,-1-2-131-16</inkml:trace>
  <inkml:trace contextRef="#ctx0" brushRef="#br0" timeOffset="115576.9434">4612 13112 722 0,'3'-4'353'0,"3"4"-114"16,-7 5-51-16,-12 10-63 15,-5 4-20-15,-9 3-40 16,1 2-19-16,-4-3-16 16,0-5-5-16,1-6-2 15,1-8-8-15,5-7-10 16,-1-6-3-16,6-10-3 0,1 0 2 16,8-2-2-16,8 2-8 15,10 8-14-15,6 0 2 16,9 13 12-16,2 1 7 15,0 14 11-15,1 7-1 16,-3 6-4-16,1 5 1 16,-6-5-21-16,2-3-79 15</inkml:trace>
  <inkml:trace contextRef="#ctx0" brushRef="#br0" timeOffset="115702.2431">4460 12807 773 0,'-4'-6'337'16,"4"-7"-111"-16,7 20-275 15</inkml:trace>
  <inkml:trace contextRef="#ctx0" brushRef="#br0" timeOffset="115994.3296">4722 13138 692 0,'9'12'407'16,"4"8"-21"-16,8 2-248 16,5-1-37-16,2-6-49 15,2-3-10-15,0-10-6 16,-3-4 1-16,-4-10 4 0,-5-9 1 16,2-9-3-16,-4-3 1 15,-3-10 9-15,-4-4 2 16,-11-18-10-16,-11-12-4 15,-12-4-24-15,-10 4-10 16,-10 21-6-16,1 14-11 16,-4 25-11-16,9 11-5 15,10 13-11-15,11 9 0 0,24 10 12 16,12 2-26-16,18 8-50 16,11 4-55-16</inkml:trace>
  <inkml:trace contextRef="#ctx0" brushRef="#br0" timeOffset="116370.5459">5359 13085 529 0,'-9'-11'325'0,"-13"-9"-23"15,-8-4-31-15,-6 6-94 16,3 7-49-16,4 10-76 15,6 2-29-15,11 13-30 16,8-2-8-16,9 7-1 16,8 2 3-16,8-5 10 15,2 0 3-15,0-1 5 0,0-5 2 16,-8 1 0-16,-6-3-11 16,-10-8-33-16,-4 3-21 15,-10-2-10-15,-8 3 9 16,-3 4 30-16,-3 0 18 15,6 6 5-15,9 1 0 16,11 3 8-16,4 1 9 16,13-1 15-16,2-2 4 0,9-4-2 15,4-1-3-15,3-6-8 16,3-3 0-16,3-4-44 16,2-6-87-16</inkml:trace>
  <inkml:trace contextRef="#ctx0" brushRef="#br0" timeOffset="116878.2535">5498 13113 408 0,'-3'-4'245'0,"1"-4"13"15,3 2-119-15,13 2-52 16,5 2-14-16,9 2-30 16,-3 2-15-16,1 2-14 15,-2 0-2-15,-3 1 2 16,-5-3 2-16,-11 0 13 15,-5 2 7-15,-8-2 2 0,-5 0 0 16,-1 2-10-16,-1 0-10 16,4 4-11-16,6 2-5 15,3 5-2-15,2 0 2 16,7 4 10-16,4 0 6 16,5-2 8-16,5-1 5 15,2-9 9-15,3-5-1 16,2-6-3-16,0-9-7 15,-2-4-9-15,-1-4-5 16,-5-1-5-16,-3 0 1 0,-6 5-4 16,-2 4-2-16,-6 7-13 15,0 4-1-15,-3 8 15 16,-1 3 7-16,-1 3 18 16,2-1 1-16,2-1-10 15,3 1-4-15,-1-9 2 16,1-1 1-16,1-8-2 15,3-4-1-15,5-1-8 16,0-3-3-16,6 4-3 16,-8-3-4-16,1 6-5 15,2 8-6-15,-3 5 11 16,1 8 10-16,-4 6 8 16,-3 3 6-16,1 8-4 15,4-3-69-15</inkml:trace>
  <inkml:trace contextRef="#ctx0" brushRef="#br0" timeOffset="117376.9624">7087 13107 693 0,'-17'-13'403'0,"-24"-6"-71"15,1 4-111-15,5 15-133 16,3 9-43-16,11 14-39 16,12 6-5-16,10 7-3 15,15 3 1-15,14-2 7 16,5-7 5-16,4-13 12 15,-1-7 10-15,-4-18 21 0,-9-7 6 16,-12-16 4-16,-5-9-6 16,-8-9-19-16,-5-7-7 15,-1-20-8-15,2-6-6 16,5-6-14-16,8 9-9 16,13 27-16-16,5 14-56 15,8 30-203-15</inkml:trace>
  <inkml:trace contextRef="#ctx0" brushRef="#br0" timeOffset="117631.6491">7354 13094 699 0,'-3'3'367'0,"-4"7"-71"16,2 5-73-16,5 7-62 15,4 2-25-15,11 0-36 16,-1-2-7-16,9-7 0 16,5-3 3-16,-1-12 11 15,3-7-1-15,-6-9-15 16,-5-4-9-16,-11-5-60 16,-5 0-67-16,-6 2-187 15,-4-2-191-15</inkml:trace>
  <inkml:trace contextRef="#ctx0" brushRef="#br0" timeOffset="117730.8974">7409 12866 1020 0,'0'-1'448'15,"0"1"-264"-15,1 0-80 16,-1 0-126-16,0 0-178 16</inkml:trace>
  <inkml:trace contextRef="#ctx0" brushRef="#br0" timeOffset="117947.9583">7663 13092 1039 0,'12'15'489'15,"8"10"-212"-15,3 0-114 16,-1-6-37-16,-3-5-38 16,0-6-3-16,-3-8-1 15,-1-5-2-15,-1-8-13 16,-1-4-18-16,-3-1-55 15,-2-2-61-15</inkml:trace>
  <inkml:trace contextRef="#ctx0" brushRef="#br0" timeOffset="118186.3427">8311 13104 1049 0,'-7'6'488'15,"-9"11"-223"-15,-10-4-58 16,-6-2-106-16,-2-3-36 16,2-6-40-16,5-1-30 15,7-4-44-15,0-4-9 16,5-1-4-16,3-5 20 16,11 3 23-16,4 2-1 0,12 0-8 15,4 4-1-15,7 7 5 16,-1 3 8-16,-1 14 14 15,-3 4 3-15,-2 7 10 16,-1 2-1-16,-3-5-87 16</inkml:trace>
  <inkml:trace contextRef="#ctx0" brushRef="#br0" timeOffset="118404.9721">8481 13047 1235 0,'-4'8'479'0,"-4"17"-344"15,3 8-17-15,-4 14-39 16,5 6-23-16,5 12-25 0,-1 4-3 16,2-4-7-16,-2-2-4 15,-3-14-7-15,3-6-1 16,3-13-53-16,3-8-82 15</inkml:trace>
  <inkml:trace contextRef="#ctx0" brushRef="#br0" timeOffset="118766.3192">8537 13242 1104 0,'12'-2'416'0,"17"-4"-329"15,2-1-7-15,2-1-32 16,-3-4-13-16,-8-2-13 16,-3 1-4-16,-7 5-7 15,0 1-5-15,-2 7-6 16,-3 2-1-16,3 7-1 16,1 5 2-16,0 1 3 15,3 0 4-15,-12-8 6 16,4 0 6-16,-6-8 10 15,1-4-1-15,7-5-24 16,-4-5-12-16,6-4-15 16,0-2-1-16,1 4 13 15,4 1 5-15,1 6-10 0,0 7 11 16,0 10 22-16,-3 9 13 16,-4 13 22-16,-1 3-10 15,-4 4 13-15,-1-1-55 16</inkml:trace>
  <inkml:trace contextRef="#ctx0" brushRef="#br0" timeOffset="119562.9805">9891 13034 777 0,'-6'0'414'0,"-1"1"-52"15,-7 13-243-15,-5 5-44 16,0 10-32-16,-7-2-9 15,-2 1-21-15,0 0-3 16,-2-12-26-16,8-6-18 16,2-15-22-16,4-6-4 0,3-10 25 15,3-3 15-15,10 3 14 16,4 1 3-16,12 3 2 16,4 7 3-16,4 8 15 15,-1 2 3-15,4 17 1 16,-1 3-1-16,2 4-6 15,2 3-1-15,1-5 1 16,-1-2 1-16,-1-9 5 16,-3-7 2-16,-7-6 7 15,-5-8 0-15,-6-5-3 16,-1 2-4-16,-2-1-13 16,2 1-8-16,1 7-16 15,2 4-5-15,-2 8-2 16,-3 2 4-16,2 6 14 15,-3 0 7-15,-4-4 10 16,1-3 7-16,-5-5 9 0,1-2-1 16,3-1-2-16,0 0-5 15,0-5-14-15,3-12-4 16,18-31-6-16,-2 30-3 16,6 1 4-16,3 2 4 15,6 8 11-15,-4 6 4 16,-7 10 1-16,-4 5-3 15,-10 5-5-15,-2 3-2 16,-3 3-3-16,-1-1-47 0,5 2-312 16</inkml:trace>
  <inkml:trace contextRef="#ctx0" brushRef="#br0" timeOffset="119828.2821">10652 13193 702 0,'5'-11'324'0,"6"-10"-103"16,-7-2-13-16,-13 0-16 16,-8 3-10-16,-21 3-32 15,-7 4-32-15,-4 10-50 16,2 3-22-16,16 12-48 16,7 0-6-16,11 8 8 15,12 5 4-15,14 2 26 16,9 3 4-16,10-2-1 15,6-3 1-15,2-9-9 16,-2-7-3-16,-3-9 10 0,-4-6-42 16,-9-10-150-16,-5-6-256 15</inkml:trace>
  <inkml:trace contextRef="#ctx0" brushRef="#br0" timeOffset="119934.9156">10600 12766 1193 0,'-4'0'507'0,"0"0"-301"15,4 3-98-15,0-3-85 16,1 0-60-16</inkml:trace>
  <inkml:trace contextRef="#ctx0" brushRef="#br0" timeOffset="120712.1877">11268 12995 974 0,'13'-1'360'0,"13"-2"-293"16,13 3-12-16,10 0-23 15,3-2-13-15,-1 2-8 16,-10-2 3-16,-20 0 4 16,-10 5-1-16,-21 1-6 15,-9-1-6-15,-17 10-6 16,-6-5-5-16,4 11-4 15,5 5-1-15,16 2-2 16,7 3 3-16,13-4 10 16,11 1 9-16,9-9 19 15,5-3 10-15,7-10 17 16,-1-4 13-16,-3-9 1 16,-1-4-6-16,-5-3-17 15,-10 4-16 1,-7 6-16-16,0 0-5 0,17-14-12 0,-5 4-8 15,-4 9-12-15,-9 16 2 16,-6 5 5-16,2 5 7 16,-3 2 10-16,4-2 3 15,0-1 3-15,-2-6 2 16,3-6 11-16,-5-6 3 16,5-9 2-16,-1-4-2 0,5-5-9 15,0-5-5-15,3 1-8 16,9 1-4-16,4 4-8 15,3 6-4-15,-1 11-2 16,-4 7 1-16,-5 11 3 16,-5 2 4-16,-6 9-9 15,-2-4-51-15</inkml:trace>
  <inkml:trace contextRef="#ctx0" brushRef="#br0" timeOffset="120924.7281">12007 13087 634 0,'6'-9'360'0,"9"-5"10"16,-1 5-146-16,1 13-61 15,-1 6-26-15,0 11-66 16,1 3-8-16,3 1 2 16,2 1 6-16,-5-7 14 15,-1-4 9-15,-4-11 23 0,-2-6-5 16,0-11-20-16,2-6-18 15,-4-3-114-15,0-3-83 16</inkml:trace>
  <inkml:trace contextRef="#ctx0" brushRef="#br0" timeOffset="121313.3421">12857 13052 956 0,'25'-2'420'0,"22"-2"-235"16,22 4-61-16,5 1-35 15,0 1-43-15,-5 1-13 16,-19-3-32-16,-6 0-52 16</inkml:trace>
  <inkml:trace contextRef="#ctx0" brushRef="#br0" timeOffset="121452.3332">13133 13101 880 0,'0'13'374'0,"0"15"-209"15,4-2-31-15,5 2-63 16,0-5-18-16,3-4-24 16,-1-2-50-16,0-6-337 15</inkml:trace>
  <inkml:trace contextRef="#ctx0" brushRef="#br0" timeOffset="121722.222">13665 13114 807 0,'-14'-8'430'0,"-7"-12"-107"15,-9 3-152-15,1 2-51 16,1 6-70-16,3 8-27 16,2 10-37-16,2 6-9 15,13 10 1-15,8 5 4 16,16 2 11-16,5-2 6 15,8-4 16-15,-1-4 10 16,-6-11 21-16,-2-4 16 16,-12-8 11-16,-8-9-5 0,-7-4-39 15,-7-2-51-15,-7-5-162 16</inkml:trace>
  <inkml:trace contextRef="#ctx0" brushRef="#br0" timeOffset="122208.3618">13929 13170 712 0,'4'-5'358'0,"4"-5"-106"16,-4-1-46-16,-5-2-57 15,-4-1-10-15,-12-3-27 16,-5-3-8-16,-5 4-32 16,-3 4-26-16,4 7-43 15,6 10-18-15,4 7-21 0,4 2-1 16,6 8 13-16,3-2 5 16,9-1 10-16,7 4 7 15,9-7 8-15,4-2 10 16,3-6 15-16,0-3 5 15,-1-9 7-15,0 0-3 0,-7-8-7 16,-4 0-4-16,-4 0-6 16,-3-3-3-16,-2 4-9 15,-3 1-7-15,-1 7-20 16,0 3-5-16,1 9 1 16,4 3 3-16,0 5 16 15,6 1 2-15,1-1 4 16,2-2 8-16,4-9 20 15,0-2 11-15,-6-8 34 16,0-5 2-16,-9-6-11 16,-1-1-11-16,1-1-86 15,-5 1-85-15</inkml:trace>
  <inkml:trace contextRef="#ctx0" brushRef="#br0" timeOffset="122583.3115">14232 12883 1131 0,'9'-35'463'0,"2"-28"-297"15,16 18-57-15,6 11-6 16,3 18-17-16,2 9-7 15,0 16-23-15,-1 12-17 16,-7 18-16-16,1 9-3 0,-5 16-2 16,1 3-4-16,-6-5-2 15,-6-7-2-15,-5-18 0 16,-4-7 1-16,0-13 1 16,-3-4 1-16,-3-7 14 15,0-6 3-15,-7-6-14 16,-2-2-12-16,-10-5-31 15,-6 2-12-15,-8 5-1 16,-5 4 8-16,-3 6 35 16,5 4-53-16,8 3-85 15,5 0-74-15</inkml:trace>
  <inkml:trace contextRef="#ctx0" brushRef="#br0" timeOffset="122852.1212">14520 13030 961 0,'10'5'453'16,"12"8"-163"-16,0 3-80 16,0 5-66-16,-4 0-33 15,-4-3-50-15,-3-3-14 16,-2-8-14-16,-1-2-1 16,-5-5 0-16,3 0-3 15,0-11-10-15,-3-1-13 16,5-3-11-16,0-1-2 0,5 4-4 15,-3-1-2-15,8 10-10 16,-5 3-11-16,-1 9-3 16,4 8 5-16,-6 10 8 15,3 5 15-15,0-1-62 16,-2-2-70-16</inkml:trace>
  <inkml:trace contextRef="#ctx0" brushRef="#br0" timeOffset="123024.2897">14725 12793 1020 0,'2'12'420'15,"-2"6"-247"-15,1 10-117 16,4 3-4-16,2 1-236 0</inkml:trace>
  <inkml:trace contextRef="#ctx0" brushRef="#br0" timeOffset="124188.8722">15105 13124 814 0,'-7'6'373'0,"0"7"-140"16,7 3-99-16,11 6-43 15,13-2-5-15,19-8-12 16,10-4-3-16,7-19-4 15,2-9-3-15,-10-13-2 16,-11-8 0-16,-22-7-12 16,-17-11-11-16,-31-14-23 15,-13-6-11-15,-22-3-7 16,-5 7 1-16,8 21-10 0,7 13-7 16,20 28-8-16,9 8 3 15,14 17-1-15,10 5 4 16,12 14 1-16,12 10-2 15,9 13 13-15,5 7 4 16,9 3-11-16,1 0-58 16,6-10-409-16</inkml:trace>
  <inkml:trace contextRef="#ctx0" brushRef="#br0" timeOffset="124500.1121">15574 13112 749 0,'-2'0'429'0,"2"4"-28"15,2 1-240-15,-2-5-77 16,0 0-11-16,14 7-6 16,36 17-14-16,-26-22-23 15,0-3-5-15,-4-6 5 16,-3-2 4-16,-12-6-19 16,-5 2-15-16,-11-4-22 15,-1 3-10-15,-10-1 9 16,1 1 5-16,0 7-5 15,-1 4-5-15,9 13-8 16,-1 5-1-16,2 11 14 16,2 4 6-16,4 5 12 15,5 7 5-15,3 7 6 0,3 6 2 16,3 1 0-16,0-2 2 16,2-10-59-16,2-7-70 15</inkml:trace>
  <inkml:trace contextRef="#ctx0" brushRef="#br0" timeOffset="124815.1163">16166 13159 845 0,'1'0'331'0,"-1"6"-227"15,-6-1-10-15,-6 7-32 16,-7-2-14-16,-2-2-25 16,-5-2-4-16,-4-7-15 15,0-5-15-15,-4-5-6 16,1-5-1-16,5-3 14 16,5 1 20-16,12 1 28 15,6 4 6-15,11 8 10 16,7 2 8-16,9 4 1 15,2 10-3-15,5 9-6 16,-3 2-14-16,-3 7-21 0,-4-3-29 16</inkml:trace>
  <inkml:trace contextRef="#ctx0" brushRef="#br0" timeOffset="125041.2484">16526 13264 1184 0,'9'6'507'0,"1"10"-277"15,1 6-54-15,-18 2-68 16,-7 2-29-16,-10-2-11 15,-4-2-95-15</inkml:trace>
  <inkml:trace contextRef="#ctx0" brushRef="#br0" timeOffset="125717.644">16858 13001 922 0,'5'-2'437'0,"10"2"-179"0,-1 3-41 15,0 9-98 1,0 8-27-16,-6 8-41 0,-2 2-14 15,-6 1-11-15,-3-6-4 16,-2-3-4-16,-2-5-1 16,4-8 0-16,2-2 7 15,5-11 3-15,5-7-3 16,7-12-4-16,8-4-8 16,0-5-6-16,4 3-3 15,-4 5 34-15,-5 1 17 16,-3 12 10-16,-7 7 3 0,-3 14-29 15,-1 9-14 1,-1 8-9-16,0 4-1 0,-4 0-4 16,4 3-2-16,1-4-28 15,2-5-54-15,4-6-126 16</inkml:trace>
  <inkml:trace contextRef="#ctx0" brushRef="#br0" timeOffset="126505.3356">16785 12634 718 0,'0'0'365'0,"3"0"-55"0,14 3-169 15,8 0-26-15,18 1 9 16,8-1-11-16,9 0-28 15,-4 1-14-15,-7-4-29 16,-6 0-12-16,-13-4-5 16,-5-2 0-16,-10 2-1 15,-7-3-15-15,-2-2-21 16,-1 2-6-16,-3-7-11 16,3 6 8-16,-1 3 3 15,2 1-4-15,0 0-1 16,-3 1 1-16,2 3 8 15,1 2 5-15,-3 6 15 16,3-1 10-16,-2-2 18 16,-1 1 6-16,0-2 3 15,0-1-3-15,-3-3-3 16,0 0-1-16,0 0 0 16,0 0-5-16,-2-2-10 15,1 1-7-15,0 0-13 0,0 0-1 16,0 0-4-16,-3 0 1 15,-10-2 2-15,-28-6 1 16,25 1-2-16,0 3-1 16,-1-3-5-16,-2 1-1 15,1 5-2-15,5 1-2 16,5 2-4-16,5 3-1 0,9 2 3 16,4 0 2-16,12-1 8 15,2 2 3-15,7-4 2 16,2 2 1-16,0 1 10 15,-2-5 4-15,-7 0 12 16,-4 4 3-16,-9-1 0 16,-6 5-1-16,-7 4-8 15,-5-1-3-15,-5 5-4 16,-1 1-3-16,-1 2-1 16,1 0-3-16,2-3 25 15,2-2-54-15</inkml:trace>
  <inkml:trace contextRef="#ctx0" brushRef="#br0" timeOffset="301613.2417">2064 13969 771 0,'-1'-4'449'15,"-3"-3"-114"-15,4 7-97 16,0 9-68-1,0 1-75-15,-1 20-22 0,1 18-13 16,-1 3-8-16,0 1-20 16,1 4-9-16,6 1-8 15,1-1 0-15,2-12 0 0,0-8-27 16,-6-14-161-16,2-9-173 16</inkml:trace>
  <inkml:trace contextRef="#ctx0" brushRef="#br0" timeOffset="301998.3091">1801 13825 1110 0,'0'-3'500'0,"1"3"-268"16,2 9-70-16,-1 27-73 15,-1 10-23-15,-1 20-6 16,-1 6-2-16,-1 4-17 0,-1 1-8 16,6-3-3-16,-1-2-7 15,4-17-6-15,1-9-1 16,-1-18-3-16,5-7-45 16,-1-16-153-16,1-5-122 15</inkml:trace>
  <inkml:trace contextRef="#ctx0" brushRef="#br0" timeOffset="302272.5958">2089 13881 918 0,'1'-5'455'0,"-1"-2"-158"16,0 6-99-16,0 11-109 15,-2 10-38-15,3 20-38 16,0 12-5-16,1 14-2 16,-1 5-1-16,2 2 2 15,-3-2-22-15,0-3-113 16,1-8-87-16,-1-15-126 15</inkml:trace>
  <inkml:trace contextRef="#ctx0" brushRef="#br0" timeOffset="302464.1498">1791 14215 971 0,'7'3'431'0,"19"4"-226"16,15-1-25-16,16-5-70 16,12 1-38-16,-3 0-78 15,-6-1-142-15</inkml:trace>
  <inkml:trace contextRef="#ctx0" brushRef="#br0" timeOffset="302947.8623">3187 14238 838 0,'-21'-5'461'0,"-15"-2"-133"16,-2 6-156-16,-1 2-50 0,8 14-106 15,6 8-23-15,15 17-13 16,10 3-6-16,20 2 16 16,9-3 6-16,11-16 4 15,4-7 4-15,-1-17 5 16,-4-5 37-16,-15-16 58 16,-8-6 13-16,-18-15 17 15,-7-7-32-15,-12-9-51 16,-7-11-14-16,1-3-18 15,0-6-10-15,9 1-19 16,11 10-12-16,15 25 5 16,9 14-95-16,14 31-255 15</inkml:trace>
  <inkml:trace contextRef="#ctx0" brushRef="#br0" timeOffset="303262.4825">3360 14240 1001 0,'-1'-10'488'16,"1"-5"-173"-16,0 4-94 0,0 15-116 15,0 9-46-15,-3 11-55 16,1 8-4-16,3 10 0 15,6 1 2-15,14 0 2 16,1-7 2-16,2-14 38 16,4-7 12-16,-11-15 44 15,5 0 11-15,-8-12-22 16,-6 0-15-16,1-2-45 16,-6-5-20-16,-1 0-157 15,2-4-115-15</inkml:trace>
  <inkml:trace contextRef="#ctx0" brushRef="#br0" timeOffset="303380.3901">3496 14092 1014 0,'-5'-14'544'15,"-9"-17"-155"-15,12 14-138 16,1 5-54-16,4 4-112 16,7 7-44-16,0 9-89 15,3 11-109-15</inkml:trace>
  <inkml:trace contextRef="#ctx0" brushRef="#br0" timeOffset="303811.2663">3640 14228 1120 0,'0'3'430'0,"2"15"-313"16,4 10-57-16,8 22-45 16,0 0-3-16,5 3-2 15,2-6 1-15,-3-17 0 16,6-11 41-16,-1-18 62 0,-3-4 30 16,5-18 30-16,-6-10-29 15,-4-11-55-15,-2-3-31 16,-5-3-35-16,-1 5-24 15,4 5-130-15,7 8-77 16,6 13-214-16,2 10-192 16</inkml:trace>
  <inkml:trace contextRef="#ctx0" brushRef="#br0" timeOffset="304053.9113">4118 14274 543 0,'5'8'315'0,"3"11"-49"15,-2 1-46-15,-7 1-83 16,-3-1-27-16,-7 0-35 15,-2 0-18-15,-3-8-17 16,-1-1-2-16,0-14-4 16,1-5-4-16,2-8-12 15,2-3-8-15,6-2-16 16,0-1-8-16,17 3-8 16,-4 2-5-16,4 11 13 15,6 10 8-15,-6 15 13 16,5 10 9-16,0 14 2 15,-1 1-1-15,1-4-2 16,4-2-3-16,-1-14-154 16</inkml:trace>
  <inkml:trace contextRef="#ctx0" brushRef="#br0" timeOffset="304304.2882">4370 14207 1104 0,'-4'3'495'0,"-2"10"-239"16,3 7-98-16,4 16-87 15,3 12-27-15,1 14-21 16,5 3-5-16,-5 0-4 16,-1-3-1-16,-4-6-1 15,-2-2-1-15,-2-8 1 16,1-7 1-16,-2-16 2 15,0-6 14-15,5-15-85 16,0-8-87-16</inkml:trace>
  <inkml:trace contextRef="#ctx0" brushRef="#br0" timeOffset="304663.1956">4355 14398 834 0,'3'-6'412'0,"12"-5"-92"15,6-1-147-15,8 4-73 16,3 3-18-16,-1 5-42 16,-3 2-13-16,-6 2-8 15,-4 5-6-15,-10 2-3 0,1 3-2 16,-6 8 0-16,-4 1 2 16,-1-1-2-16,1-4 0 15,1-7-3-15,3-6 1 16,-2-9 6-16,2-6 2 15,2-9 1-15,2-6 0 16,4-4-7-16,2-2-3 0,4 3-6 16,2 4-5-16,3 9 6 15,0 5 3-15,2 10 5 16,0 5 4-16,-3 9 13 16,1 4 12-16,-11 12 27 15,-1 1 8-15,-4 6-12 16,-2-1-13-16,-2-8-8 15,-2-4-86-15</inkml:trace>
  <inkml:trace contextRef="#ctx0" brushRef="#br0" timeOffset="305203.3482">5541 14243 1140 0,'7'5'439'0,"1"9"-320"15,5 8-38-15,-5 8-23 16,-2 2-17-16,-2 2-9 15,-3-7-6-15,2-8-7 16,-3-8-3-16,2-8 17 16,0-10 11-16,5-15 10 15,3-9-1-15,9-10-17 16,4 3-7-16,5 7-3 16,-1 7 3-16,1 16-6 15,1 7-8-15,-2 12-12 16,0 9-3-16,-9 9 2 15,-7 5 2-15,-7 4 1 0,-2-2 1 16,-2-1 0-16,0-3-25 16,0-12-142-16,3-5-225 15</inkml:trace>
  <inkml:trace contextRef="#ctx0" brushRef="#br0" timeOffset="305539.996">5543 13995 837 0,'1'-1'388'0,"5"-2"-130"16,10 6-88-16,18-1-72 16,6 1-11-16,17 3-47 15,1-4-16-15,-1 9-13 16,-3-1-2-16,-20-4 3 15,-6 4 2-15,-13-11-3 16,-5-1-1-16,-8-9-6 16,-4-5-1-16,-8-3 3 15,0-3 1-15,4 8-5 16,0 2 7-16,9 12-7 16,-1 3 1-16,4 13 10 15,3 3-2-15,-4 2 23 16,2 7 3-16,-6-7 0 15,-2-2-6-15,-1 2-122 0</inkml:trace>
  <inkml:trace contextRef="#ctx0" brushRef="#br0" timeOffset="306239.8208">6772 14163 792 0,'-5'0'345'0,"-13"1"-182"0,0 3-42 16,2 4-63-16,2 4-27 15,14 6-33-15,6 2-13 16,15 7 0-16,9-3 4 16,8-4 11-16,-2-4 6 15,-5-7 8-15,-6-2 4 16,-16-6 16-16,-7-1 0 16,-13-3-2-16,-4-1-3 15,-18-2-15-15,1 3-4 0,-7 2-4 16,0 1-2-16,12 8-13 15,4 2-4-15,14 10-4 16,4 2 4-16,12 2 13 16,6 0 11-16,11-3 17 15,5-4 7-15,9-6 12 16,-1-3-2-16,0-8-7 16,-4-5-4-16,-5-10-6 15,-2-3-1-15,-6-8 3 16,-4-1-1-16,-8 0-3 15,-4 4 2-15,-6 10 4 16,0 8-6-16,0 9-9 16,-1 8-7-16,3 10-16 15,2 2 2-15,2 2 2 16,2 1 2-16,4-5-8 0,0-4-59 16,0-9-187-16</inkml:trace>
  <inkml:trace contextRef="#ctx0" brushRef="#br0" timeOffset="306377.5524">6956 14011 1152 0,'-4'-7'460'0,"1"-2"-295"0,3 9-148 16,4 4 20-16,9 11-317 15</inkml:trace>
  <inkml:trace contextRef="#ctx0" brushRef="#br0" timeOffset="306553.4105">7112 14297 999 0,'10'14'470'0,"9"14"-198"16,1 0-72-16,-1-12-70 16,0-2-20-16,-1-11 2 15,4-5-3-15,0-12-26 16,-1-4-16-16,-4-7-42 15,-2-4-39-15,-6 2-160 16,1 1-138-16</inkml:trace>
  <inkml:trace contextRef="#ctx0" brushRef="#br0" timeOffset="306961.0146">7638 14226 919 0,'2'15'458'0,"-2"12"-159"15,-5 3-142-15,-5 1-42 16,-8-3-60-16,1-1-19 16,-4-8-10-16,1-8 4 0,3-8 2 15,0-8-1-15,3-12-10 16,4-3-11-16,5-9-13 16,5 2-9-16,10 5-8 15,3 2 1-15,3 11 1 16,-1 4 8-16,1 9 10 15,-2 4 2-15,2 10 17 16,0 3 3-16,0 3 8 16,4 0 3-16,2-6-1 15,0-8-3-15,2-10 1 16,3-7 14-16,-2-12 6 16,-2-4 0-16,-2-5-5 15,-4-1-18-15,-7 6-14 16,3 7-6-16,-6 8-10 15,0 8-6-15,1 11 3 16,-6 8 0-16,3 11 6 16,0 2 1-16,-5 1 2 15,2-1-1-15,2-9-106 0</inkml:trace>
  <inkml:trace contextRef="#ctx0" brushRef="#br0" timeOffset="307499.06">8761 14336 642 0,'-1'16'295'0,"-1"15"-130"0,-2 1-44 15,-3-2-63-15,0-5-12 16,0-9-13-16,0-9 5 16,3-13 4-16,-1-11 11 15,3-17 10-15,3-4-2 16,7-6 4-16,5 2-6 15,6 6 2-15,3 7-1 16,7 14-12-16,-2 6-7 0,-2 12-22 16,-2 10-7-1,-6 10-1-15,-2 9-1 0,-8 9-2 16,-2 0 0-16,-1 1 30 16,1-4-76-16,9-8-217 15</inkml:trace>
  <inkml:trace contextRef="#ctx0" brushRef="#br0" timeOffset="307807.2075">9351 14264 703 0,'1'10'388'16,"1"8"-105"-16,-8 6-105 15,-3 5-54-15,-4 0-61 16,-4 0-18-16,-1-5-16 15,-1-4 0-15,-3-11 7 16,1-7-1-16,-1-13-6 0,1-9-4 16,3-9-15-16,1-5-4 15,7-1-10-15,9 2-6 16,13 3 6-16,6 4 8 16,11 12 11-16,2 7 5 15,1 16-8-15,-3 8-5 16,-4 13-2-16,-6 7 0 15,-6 3 1-15,-3-1 36 0,-3-5-160 16,-1-4-393-16</inkml:trace>
  <inkml:trace contextRef="#ctx0" brushRef="#br0" timeOffset="307944.4098">9212 14002 1058 0,'3'-3'385'16,"5"0"-286"-16,7 10-66 16,6 5-146-16</inkml:trace>
  <inkml:trace contextRef="#ctx0" brushRef="#br0" timeOffset="308111.8782">9419 14249 731 0,'7'20'401'16,"5"17"-84"-16,2-2-160 0,3-3-48 15,0-9-6-15,0-5 7 16,0-11 32-16,-1-7 18 16,1-8-26-16,0-11-16 15,2-13-46-15,-1 4-25 16,-2-5-30-16,-1 5-35 16,-2 10-219-16</inkml:trace>
  <inkml:trace contextRef="#ctx0" brushRef="#br0" timeOffset="308410.8256">9799 14266 861 0,'5'2'418'0,"15"4"-127"16,-6-2-113-16,8-3-68 15,1-1-29-15,-7-4-31 16,3-3-9-16,-9-3-4 15,-7-1 0-15,-7 2-13 16,-3 0-5-16,-7 2-9 16,0 2-5-16,0 5-20 15,0 2-7-15,5 11-8 16,2 4-1-16,1 10 15 16,2 4 6-16,8 7 6 0,4-1 0 15,11-5 0-15,3-4-27 16,7-15-90-1,9-4-27-15,8-17-198 0</inkml:trace>
  <inkml:trace contextRef="#ctx0" brushRef="#br0" timeOffset="308650.8216">10347 14299 548 0,'1'3'356'16,"1"7"26"-16,-2 1-132 0,-6 9-83 15,-3-2-37-15,-3 3-56 16,-3-3-18-16,-8-6-16 15,2-6-2-15,-1-13-2 16,-3-5-4-16,4-10-8 16,3-1-8-16,3 0-12 15,10 1-9-15,10 5-2 16,4 1 7-16,10 10 13 16,0 7 8-16,2 15 5 15,2 8-5-15,-3 8-5 16,-3 4-3-16,1-2-49 15</inkml:trace>
  <inkml:trace contextRef="#ctx0" brushRef="#br0" timeOffset="309038.2791">11072 14172 1109 0,'5'13'408'0,"4"19"-319"16,3 14-49-16,3 18-10 15,-1 0-12-15,-3-1-5 16,1-13 1-16,-2-15-69 15,2-12-152-15</inkml:trace>
  <inkml:trace contextRef="#ctx0" brushRef="#br0" timeOffset="309238.2744">11270 14217 754 0,'-12'7'347'0,"-5"2"-135"16,-6 6-124-16,-3 3-29 15,9 0-33-15,0 4-15 16,14 0-15-16,9 0-4 16,13-1 4-16,4-2 4 15,9 0 5-15,4-3 4 16,6-6 18-16,7-2-64 16,-2-7-249-16</inkml:trace>
  <inkml:trace contextRef="#ctx0" brushRef="#br0" timeOffset="309489.9321">11708 14359 577 0,'4'2'354'16,"4"4"-42"-16,-10 9-95 16,-6 5-41-16,-10 2-52 15,-8-1-27-15,0-2-41 16,-4-6-8-16,1-13-10 16,2-6-3-16,0-14-7 15,0-5-7-15,4-7-13 16,4-2-7-16,12 4-14 15,8 1-10-15,16 12-11 16,6 6-3-16,11 11 15 16,0 10 10-16,4 13 11 15,1 8 6-15,-5 7-2 0,-5 0 1 16,-13-3 2-16,-8-4-14 16,-5-9-174-16</inkml:trace>
  <inkml:trace contextRef="#ctx0" brushRef="#br0" timeOffset="309626.6566">11554 14062 1354 0,'-4'-5'522'0,"-3"-5"-364"0,8 10-149 16,8 8-3-16,15 4-281 15</inkml:trace>
  <inkml:trace contextRef="#ctx0" brushRef="#br0" timeOffset="309904.5804">11850 14293 844 0,'6'21'429'16,"5"12"-124"-16,8 2-131 16,4-4-34-16,3-10-20 15,0-10-5-15,3-13-9 16,3-12-2-16,3-17-30 15,3-6-15-15,-9-12-22 16,-6-2-3-16,-14-8 2 0,-15-3-2 16,-18-14-14-16,-13-5-9 15,-15 9-17-15,-2 13-11 16,-2 36-9-16,7 18-2 16,10 22 4-16,11 8 2 15,26 13 2-15,9 3-2 16,33 4-92-16,13 1-74 15</inkml:trace>
  <inkml:trace contextRef="#ctx0" brushRef="#br0" timeOffset="310952.238">12432 14199 611 0,'-11'-5'362'15,"-12"-1"-43"-15,-4 3-104 16,2 6-91-16,1 3-42 16,10 1-50-16,5 5-12 15,9-2-27-15,7 1-2 16,10 2 6-16,5-4 3 15,5-5 8-15,-3-1 5 0,-9-2 3 16,-7 1 3-16,-16 3-3 16,-7 1-3-16,-14 4-6 15,-1 4-6-15,5 2-4 16,4 3-4-16,11 5-6 16,6-2-2-16,12 3 0 15,4-3 3-15,12-7 9 16,7-2 3-16,5-10 7 15,7-3 3-15,-1-11 4 16,-4-6-13-16,-7-10-68 16,-10-2-62-16,-9 5-129 15,-10 0-10-15,-7 2 86 16,-2 3 95-16,-5 5 214 16,3 2 54-16,4 9 10 15,3-1-29-15,11 2-75 16,4 1-21-16,11-2-18 0,6 0-7 15,-1-2-13-15,-1 2 2 16,-5-2 9-16,2 2 2 16,-9-4 9-16,-1 2-4 15,-9-1-15-15,-2 3-2 16,-3 1-6-16,-4-1-6 16,2 3-10-16,0 0-5 15,-1 0-9-15,-11 6-3 16,-30 24-3-16,32-13-3 15,0 3-3-15,6 5 2 0,3 3 7 16,6 3 4-16,7-6 9 16,3-4 9-16,4-9 15 15,-4-12 5-15,5-8 3 16,-2-5-5-16,4-8-9 16,-1-3-3-16,1 2-9 15,1 1-2-15,-3 8-8 16,-3 4-9-16,-6 9-3 15,-2 7 2-15,-6 7 4 16,0 2 7-16,-2 2 4 16,0-1 1-16,-2-5 2 15,1-7 3-15,1-5 6 16,4-3 1-16,-4 2-3 16,0 0-2-16,11-21-9 15,40-31-7-15,-29 34 22 0,1 8 4 16,-5 8 8-16,0 6 8 15,-7 16-22-15,0 8-2 16,-7 13-4-16,0 5-2 16,0 1 9-16,2-3-76 15</inkml:trace>
  <inkml:trace contextRef="#ctx0" brushRef="#br0" timeOffset="311464.6287">14113 14229 638 0,'-11'-4'342'16,"-13"-2"-54"-16,-6 6-119 15,-2 13-72-15,-1 6-36 16,8 12-51-16,6 7-9 16,16 3-8-16,10 1 5 0,18-10 44 15,10-5 22-15,3-17 33 16,-1-9 19-16,-13-8 5 15,-5-8-7-15,-15 0-24 16,-5 1-20-16,-6 4-48 16,-8 3-14-16,-2 4-59 15,4 1-72-15</inkml:trace>
  <inkml:trace contextRef="#ctx0" brushRef="#br0" timeOffset="311611.9416">14179 14237 1235 0,'11'-4'489'0,"20"1"-348"16,7 1-35-16,10 0-57 15,8 2-26-15,-8 0-14 16,-3 0-22-16,-10 2-124 0,-10-1-127 16</inkml:trace>
  <inkml:trace contextRef="#ctx0" brushRef="#br0" timeOffset="311768.1516">14396 14252 559 0,'0'14'318'0,"-2"12"-46"15,5 4-122-15,5 4-23 16,3-2-44-16,1-5-16 0,1-7-28 16,-1-6-11-16,-1-9-50 15,1-7-67-15,-1-7-209 16</inkml:trace>
  <inkml:trace contextRef="#ctx0" brushRef="#br0" timeOffset="312000.7667">14578 14278 472 0,'8'1'329'15,"9"1"12"-15,-4 14-130 16,-6 3-46-16,3 4-56 0,-6 5-23 16,-4-8-45-1,7-5-9-15,-6-7 0 16,3-7 8-16,3-9 3 15,-2-6 0-15,12-13-5 16,1 1-6-16,11-3 25 16,0 0 14-16,-1 13 8 15,-1 5-3-15,-9 16-30 0,-1 7-17 16,-9 14-12-16,-4 3-2 16,-4 8-1-16,-2 3 65 15</inkml:trace>
  <inkml:trace contextRef="#ctx0" brushRef="#br0" timeOffset="313002.287">1824 15267 1062 0,'-4'-5'446'0,"-8"-2"-265"15,2 11-69-15,0 33-72 16,4 19-24-16,3 27-19 16,4 9 2-16,6 1 2 15,0-7 3-15,1-14 2 16,-1-5 2-16,1-20 4 16,-1-6-16-16,-2-18-122 15,-1-13-149-15</inkml:trace>
  <inkml:trace contextRef="#ctx0" brushRef="#br0" timeOffset="313140.2889">1801 15480 723 0,'4'9'298'0,"4"2"-110"16,16 10-198-16,8-1 8 15,19-8-13-15,7 3-247 16</inkml:trace>
  <inkml:trace contextRef="#ctx0" brushRef="#br0" timeOffset="313482.6653">2303 15309 926 0,'-19'-6'458'16,"-14"-5"-172"-16,-3 5-117 15,1 4-44-15,8 3-73 16,5 6-30-16,8 4-34 15,9 6-4-15,12 4-1 16,5 3 3-16,10-3 10 16,2-2 1-16,5-3 2 15,3-6 1-15,-4-5 4 16,-8-4 5-16,-8-5 10 16,-6 0 2-16,-12-1-9 15,-6 3-4-15,-11 4-13 16,-3 7-5-16,2 6-5 15,2 4-2-15,13 0-8 0,5 0 2 16,11-1 6-16,10 0 4 16,11-10 8-16,5 0 2 15,11-7 3-15,1-2-15 16,0-4-130-16,-1-4-175 16</inkml:trace>
  <inkml:trace contextRef="#ctx0" brushRef="#br0" timeOffset="313965.8439">2464 15337 926 0,'0'-4'382'0,"9"-4"-222"16,10 3-33-16,8-1-40 15,2 1-17-15,1 1-31 16,4-1-11-16,-2 0-8 16,-1 0-1-16,-10 2 8 15,-10 1 3-15,-12 2-5 16,-7 2-4-16,-10 6-12 15,-5 5-8-15,-4 5-8 16,2 6-2-16,11 3-6 16,1 1-3-16,13 2 5 15,5-5 1-15,7-3 7 16,11 0 4-16,5-13 1 16,3-3 1-16,5-10 0 15,1-7 1-15,7-8-1 0,1-4 1 16,1-1 0-16,-5 0-1 15,-6 5-5-15,-5 9-4 16,-13 10-7-16,-4 12-1 16,-15 8 8-16,-5 6 3 15,-8 2 6-15,-4 1 5 16,0-6 2-16,-6-4 3 16,-1-11 8-16,-1-7 2 15,2-8 0-15,3-3-1 0,6-8-7 16,8 2-1-16,12 1 6 15,8 1 14-15,11 9 6 16,2 2 0-16,3 10-8 16,1 8-16-16,-1 6-8 15,0 7 54-15,5 2-403 16</inkml:trace>
  <inkml:trace contextRef="#ctx0" brushRef="#br0" timeOffset="314624.0696">3149 15412 575 0,'9'-2'331'0,"16"0"2"16,9 1-193-16,18-1-46 15,7-2-21-15,-1-6-24 16,1-2-12-16,-19 2-12 16,-11-2 2-16,-15 5 4 15,-12 2 0-15,-12 1-10 16,-12 4-5-16,-14 7-15 16,-2 7-4-16,-1 6-5 15,7 5 2-15,11 4-3 16,7 2 0-16,19 1 4 15,9-2-1-15,20-7 5 16,8-3 1-16,9-11 4 16,4 0 0-16,0-9 2 15,-2-1-10-15,-5-8-9 16,-8-5-2-16,-9-1-1 0,-3 0 14 16,-13-1 10-16,-5 0 6 15,-10 1 9-15,-10 6 5 16,-12 3 25-16,-6 5 15 15,-4 2 1-15,2 3-7 16,10 1-31-16,9 3-21 16,12 2-13-16,7 2-1 0,12 2 2 15,4 1 2-15,2-4 0 16,0-3 2-16,-4-3 1 16,-4-4-24-16,-4-1-164 15</inkml:trace>
  <inkml:trace contextRef="#ctx0" brushRef="#br0" timeOffset="314756.2923">3654 15167 1063 0,'-3'-3'479'0,"-1"-2"-242"16,5 9-121-16,-1-4-117 15,0 0-111-15</inkml:trace>
  <inkml:trace contextRef="#ctx0" brushRef="#br0" timeOffset="315248.2934">4061 15437 472 0,'1'14'241'16,"-1"10"16"-16,1 2-214 15,-1 4 0-15,1-8 6 16,0-4-13-16,3-8-3 16,-4-9 47-16,1-4 17 15,-1-9 14-15,0-7 11 16,2-6-52-16,6-2-22 15,5-2-9-15,7 1 16 16,4 3 14-16,1 5 5 16,-1 10-10-16,-4 16-31 15,-2 9-14-15,-8 15-8 0,-3 3 0 16,-2 3-3-16,-1 0-1 16,7-7-110-16,2-2-127 15</inkml:trace>
  <inkml:trace contextRef="#ctx0" brushRef="#br0" timeOffset="315416.2805">4453 15377 1017 0,'0'1'446'0,"2"11"-215"16,1 10-103-16,0 13-64 15,5 4-21-15,-1 0-23 16,1-3-5-16,1-8 22 15,3-4-93-15</inkml:trace>
  <inkml:trace contextRef="#ctx0" brushRef="#br0" timeOffset="315892.9571">4771 15378 726 0,'-20'-9'384'0,"-18"-10"-80"0,-1 8-120 16,7 12-99-16,3 9-35 15,9 16-45-15,10 6-10 16,11 8 0-16,13 0 0 16,11-6 5-16,5-8 2 15,8-13 6-15,-1-9 4 16,-2-9 12-16,-4-3 5 0,-8-9 3 15,-3 3-1-15,-8-7-8 16,-4-1 6-16,-1 6-7 16,0 0-8-16,1 16-2 15,4 5-12-15,-5 9 0 16,1 5 3-16,-2 4 2 16,2-1 1-16,0-7 2 15,-1 4 0-15,0-14 5 16,-2-1 9-16,6-7 9 15,-1-9 0-15,6-9-4 16,3-3-9-16,1-2-13 16,5 5-4-16,1 6 8 15,-2 7 0-15,-2 11 4 16,-4 6 4-16,-7 12 5 16,-3 4 5-16,-8 5 1 15,0 0-1-15,-1 3-19 16,2-6-54-16</inkml:trace>
  <inkml:trace contextRef="#ctx0" brushRef="#br0" timeOffset="316752.6462">5791 15397 739 0,'8'0'307'16,"6"0"-148"-16,20 3-112 16,2-1 6-16,13-1-10 0,4 3-10 15,-5-4-10-15,0-1-2 16,-16-2 3-16,-10 0 5 15,-20 1 7-15,-7 2-2 16,-16 3-10-16,-8 4-5 16,-6 9-4-16,1 2-1 15,10 6-3-15,9 2-7 16,14 1-14-16,8 4-3 16,17-5 4-16,12 2 6 0,23-9 6 15,4-7 3-15,11-6 1 16,-3-8 1-16,-14-9 1 15,-5-3 2-15,-20-3 5 16,-5-1 3-16,-13 3 7 16,-11 0 2-16,-7-3 18 15,-8 7 6-15,-6-3 3 16,-8 4-1-16,-1 2-22 16,-3 0-11-16,2 8-22 15,9 4-11-15,8 8-13 16,7 3-3-16,8 2 7 15,9 0 4-15,8-1 13 16,6-3 4-16,2-5 8 16,-5-8 3-16,-6-7 8 15,0-1 3-15,-6-4 1 16,2-3 0-16,-4-2-6 16,-4 1-4-16,-4 4-9 0,-2 2-5 15,-2 10-14-15,-1 6-3 16,3 6-3-16,0 4 2 15,6 1 11-15,2-3 5 16,9 1 15-16,5-1 6 16,8-7 42-16,-1-3 24 15,-2-7 39-15,-2-6 17 16,-11-6-17-16,-3-2-19 0,-12 0-50 16,-6-2-44-16,-10 2-114 15</inkml:trace>
  <inkml:trace contextRef="#ctx0" brushRef="#br0" timeOffset="317274.2459">7373 15430 833 0,'3'17'358'0,"1"9"-135"16,4 11-174-16,3 2 6 15,-6-4-19-15,1 1-15 16,-2-9-2-16,-2-5 3 0,3-11 16 16,-2-6 8-16,-3-13 2 15,0-8 1-15,0-9-4 16,-5-3-6-16,5-8-8 15,7 0-4-15,6-3-18 16,10-1-4-16,12 7 12 16,0 4 2-16,0 17 9 15,-5 11 7-15,-14 17-7 16,-5 10 1-16,-8 13-7 16,-5 2-7-16,-1 1-5 15,-3-5-4-15,10-9-39 16,5-5-76-16,14-14-330 15</inkml:trace>
  <inkml:trace contextRef="#ctx0" brushRef="#br0" timeOffset="317680.8986">8060 15542 746 0,'2'0'412'0,"3"2"-92"15,-7 6-139-15,-6 3-53 16,-9 4-54-16,-1 0-19 15,-7-4-19-15,2-1 0 16,0-10 0-16,-1-5-2 16,7-9-9-16,-1 0-6 0,6-1-14 15,5-2-6-15,6 2-16 16,3 2-5-16,5 4-6 16,8 7 1-16,3 7 9 15,0 2 5-15,4 12 7 16,-2 0 4-16,0 4 3 15,3 3 1-15,-2-9 2 16,3-4 2-16,2-12 5 16,-2-2 4-16,2-7 28 15,-3-5 4-15,1-1-1 16,-4-2-2-16,1-6-27 16,-3 2 1-16,-5 10 12 15,-2 2-2-15,-7 14-1 16,0 5-6-16,-2 7-14 15,0 1-2-15,4 1 0 16,-1-1 1-16,3-4-153 16</inkml:trace>
  <inkml:trace contextRef="#ctx0" brushRef="#br0" timeOffset="318183.2609">8672 15378 770 0,'-23'-1'390'16,"-14"0"-83"-16,4 12-211 15,3 9-30-15,15 12-35 16,6 2-11-16,13 0-7 15,10-1 10-15,11-8 26 16,7-8 10-16,3-8 18 0,2-5-3 16,-3-11-7-16,-6-5-3 15,-15-15-6-15,-5-6-3 16,-14-12 16-16,-9-4 2 16,-8-11-2-16,-5-3-5 15,1-3-39-15,6 2-17 16,19 11-23-16,7 4-7 15,15 21-14-15,6 5-48 0,4 22-176 16,3 10-328-16</inkml:trace>
  <inkml:trace contextRef="#ctx0" brushRef="#br0" timeOffset="318380.002">8957 15424 821 0,'-1'3'460'15,"-1"5"-33"-15,-1 14-283 16,-1 5-39-16,4 2-52 16,0-1-21-16,7-8-9 15,7-3-81-15</inkml:trace>
  <inkml:trace contextRef="#ctx0" brushRef="#br0" timeOffset="318841.9261">9403 15566 906 0,'-9'-9'475'0,"-5"-11"-145"0,-6 2-134 16,3 0-42-16,-4 6-76 15,3 5-27-15,2 3-37 16,1 7-13-16,3 6-10 16,2 2-2-16,4 8 3 15,7 1 2-15,10-2 4 16,1-1 1-16,6-3 0 15,-2-5 1-15,0-9 0 16,5-2 3-16,1-10 6 16,-2-1 2-16,0 0 2 15,-5 3-1-15,-7 3-7 16,-5 3-7-16,-3 4-8 16,0 5 0-16,0-5 0 15,0 0 9-15,0 1 3 16,5 5 1-16,15-2 18 15,29 29 3-15,-29-35 10 0,-6 1 5 16,-5-2-13-16,-3-2-2 16,-3 1-2-16,-2-4-48 15,-2-4-131-15,-1-1-109 16</inkml:trace>
  <inkml:trace contextRef="#ctx0" brushRef="#br0" timeOffset="318948.1712">9453 15254 1199 0,'-5'-11'546'0,"-3"-7"-255"15,3 7-68-15,5 11-119 16,4 4-44-16,4 9-53 16,3 0-5-16</inkml:trace>
  <inkml:trace contextRef="#ctx0" brushRef="#br0" timeOffset="319505.9007">10677 15337 892 0,'-8'-7'404'0,"-9"-5"-208"16,-9 2-37-16,-4 11-86 16,0 8-35-16,3 11-42 15,7 13-12-15,14 11-6 16,9 2 3-16,21-1 14 15,8-7 6-15,13-9 17 16,4-7 8-16,-8-12 11 16,-2-7 7-16,-15-10 20 15,-6-6 3-15,-14-6 5 16,-11 1-7-16,-14-3-28 16,-5 4-13-16,-7 0-49 0,6 3-56 15,9 5-378-15</inkml:trace>
  <inkml:trace contextRef="#ctx0" brushRef="#br0" timeOffset="319687.9106">10811 15417 916 0,'6'0'385'0,"19"-3"-185"15,11-1-99-15,16-4-22 16,6 0-22-16,1 1-31 15,-4 3-11-15,-13 0-57 16,-11 1-57-16,-15 2-230 16</inkml:trace>
  <inkml:trace contextRef="#ctx0" brushRef="#br0" timeOffset="319838.7462">11052 15372 700 0,'-5'13'372'15,"-2"12"-104"-15,5 11-141 16,0 4-34-16,6 4-59 16,3-7-13-16,6-5 25 15,2-4-82-15,3-12-369 0</inkml:trace>
  <inkml:trace contextRef="#ctx0" brushRef="#br0" timeOffset="320120.5356">11278 15489 1107 0,'-1'8'449'0,"-4"3"-289"0,3 3-86 16,0 4-3-16,-1-7-39 16,1-2-11-16,-2-5-3 15,1-4 7-15,3-5 0 16,0 4-1-16,0 0-7 15,0 0-11-15,4-19-7 16,41-26-4-16,-23 33 5 16,-2 5 7-16,4 13 10 15,-3 5 6-15,-6 11-1 16,-1 3-2-16,-7 0-7 16,-3 3-1-16,2-1-156 15</inkml:trace>
  <inkml:trace contextRef="#ctx0" brushRef="#br0" timeOffset="320623.9257">12452 15345 786 0,'-16'-1'385'0,"-18"4"-129"16,-3 6-71-16,1 10-88 15,11 9-43-15,13 7-54 16,12 4-6-16,23-4 14 16,11-4 11-16,20-11 17 15,1-8 4-15,-2-13 6 16,-9-6 6-16,-21-18 11 15,-7-7 2-15,-25-19-7 16,-12-7-10-16,-14-6-19 0,-6-2-7 16,8 8-6-16,6 4-5 15,21 10-13 1,9 2-10-16,19 8-17 0,9 8-6 16,9 13-73-16,5 13-87 15</inkml:trace>
  <inkml:trace contextRef="#ctx0" brushRef="#br0" timeOffset="320811.0328">12660 15360 566 0,'5'-1'339'0,"3"1"-15"15,3 6-88-15,1 12-73 16,2 8-43-16,-2 10-57 15,-3 0-26-15,1-2-19 16,-2-4 36-16,3-8-193 16</inkml:trace>
  <inkml:trace contextRef="#ctx0" brushRef="#br0" timeOffset="321089.2516">13209 15414 740 0,'-8'13'374'0,"-11"18"-112"0,2 1-91 16,-10-2-79-16,0-4-30 15,-1-9-29-15,-1-7-1 16,6-12-16-16,4-4-7 16,-1-10-8-16,0-3-5 15,4-5 10-15,6 1 10 16,13 1 17-16,10 4 13 0,10 11 17 15,2 7 5-15,4 16-6 16,0 7-12-16,-1 9-17 16,-4 2-11-16,-4-2-18 15,-2-1-70-15</inkml:trace>
  <inkml:trace contextRef="#ctx0" brushRef="#br0" timeOffset="321596.252">13593 15394 963 0,'-16'0'386'0,"-21"5"-265"15,-4 4-38-15,10 12-58 16,9 4-3-16,16 2 9 16,12 3 4-16,20-4 27 15,4-3 2-15,8-9-4 16,-3-7 0-16,-9-9 1 16,-7-10 5-16,-9-10 2 15,-8-10-4-15,-9-15-26 16,-6-5-11-16,-6-10-10 15,0-1-5-15,11 3-11 16,8 5-7-16,20 9-16 16,6 7-4-16,9 15-6 15,2 7 40-15,-5 21-168 16,1 10-145-16</inkml:trace>
  <inkml:trace contextRef="#ctx0" brushRef="#br0" timeOffset="321897.2416">13769 15561 802 0,'1'4'382'15,"7"7"-129"-15,4 0-39 16,9-5-30-16,5-4-27 16,2-4-48-16,3-4-16 15,-5-10-30-15,-4 0-12 0,-4-12-12 16,-12-4-6-16,-9 0-13 15,-8-1-8-15,-15 2-13 16,-2 4-8-16,-2 15-15 16,4 7-6-16,6 19-8 15,7 12 3-15,6 15 12 16,5 5 7-16,8 5 11 16,-1-3 3-16,5 4 1 15,2-4 1-15,0-5-85 16,7-2-138-16</inkml:trace>
  <inkml:trace contextRef="#ctx0" brushRef="#br0" timeOffset="322285.8582">14321 15500 932 0,'-3'-14'444'0,"-6"-11"-169"15,-5-3-49-15,-9 3-85 16,2 5-41-16,-4 10-67 16,2 7-28-16,2 11-33 15,0 9-8-15,12 12 3 16,2 7 4-16,9 4 15 16,9-7 8-16,6-8 8 15,6-9 4-15,8-12 5 16,0-1 5-16,-1-9-37 15,-2-1-66-15</inkml:trace>
  <inkml:trace contextRef="#ctx0" brushRef="#br0" timeOffset="322470.5297">14438 15315 726 0,'1'-1'443'0,"3"-2"-56"15,-1 16-193-15,-1 10-63 16,4 20-75-16,3 10-11 15,4 8-8-15,3 2-1 16,-2 1-5-16,-4-6-9 16,-6-3-9-16,-4-8-2 15,0-14-48-15,0-7-84 16</inkml:trace>
  <inkml:trace contextRef="#ctx0" brushRef="#br0" timeOffset="322586.1626">14523 15561 1292 0,'8'-2'491'16,"8"-1"-330"-16,7 3-130 15,8 2-71-15</inkml:trace>
  <inkml:trace contextRef="#ctx0" brushRef="#br0" timeOffset="323033.2203">14848 15399 1222 0,'6'0'479'0,"2"2"-340"16,-2 11-40-16,-6 16-55 15,-4 2-16-15,-1 6-13 16,-2-5-4-16,3-9 0 15,2-6-2-15,5-7-1 16,5-6 4-16,6-13 3 16,5-6 3-16,0-14 2 15,4-3-2-15,1 0-4 16,0-2-4-16,-1 9-7 16,-3 5-3-16,-6 16-4 15,-2 9-2-15,-5 17 0 16,-3 13 0-16,0 7-18 15,-2 3-71-15</inkml:trace>
  <inkml:trace contextRef="#ctx0" brushRef="#br0" timeOffset="323200.2619">14885 15091 1289 0,'0'-10'544'0,"0"-6"-354"16,8 16-111-16,1 3-44 0,14 19-120 16,7 6-307-16</inkml:trace>
  <inkml:trace contextRef="#ctx0" brushRef="#br0" timeOffset="324058.0776">15591 15329 804 0,'9'-4'358'16,"20"-1"-145"-16,8 3-72 15,14-5-27-15,9 5-32 0,3-6-44 16,0-5-10-16,-17 1-4 16,-14-2 0-16,-22 6-10 15,-14 5-9-15,-27 11-16 16,-5 10-9-16,-13 15-2 16,1 7 1-16,21 9 6 15,8 0 3-15,25-7 6 16,14-4 1-16,17-13 1 15,11-9-17-15,7-9-36 16,-2-7-11-16,-8-7-1 16,-10-1 19-16,-13-3 39 15,-3-3 14-15,-9 0 27 16,-3-1 16-16,-7-3 30 16,-8-1 9-16,-6-1-5 15,-6-3-10-15,-10 1-28 16,-3 1-11-16,-2 6-18 0,3 6-13 15,10 10-18 1,2 7-6-16,16 13-5 0,5 2 6 16,15 7 13-16,7-5 5 15,9-3 9-15,-2-8 3 16,4-7 6-16,-4-4 2 16,-6-7 2-16,2-3 2 15,-11-8 1-15,-1-3 0 16,-8-1-3-16,-4 0-2 0,-4 3-10 15,-3 3-5-15,-2 9-17 16,-2 5-6-16,6 12-3 16,2 3 4-16,10 8 13 15,6 4 5-15,7-6 8 16,2 1 19-16,2-12 32 16,4-6 8-16,0-5 71 15,-2-9 1-15,-8-8 0 16,-8-2-2-16,-6-7-69 15,-4 3-21-15,-5-1-55 16,-3 2-63-16,2 5-140 16</inkml:trace>
  <inkml:trace contextRef="#ctx0" brushRef="#br0" timeOffset="324279.3111">16640 15330 1479 0,'0'-1'608'16,"1"1"-402"-16,2 0-71 15,-3 0-106-15,0 0-22 0,0 0-104 16,0 0-103-16</inkml:trace>
  <inkml:trace contextRef="#ctx0" brushRef="#br0" timeOffset="324442.5444">16639 15557 1414 0,'1'0'669'15,"3"0"-282"-15,-4-1-194 16,0 1-70-16,0-1-80 16,0-1 289-16</inkml:trace>
  <inkml:trace contextRef="#ctx0" brushRef="#br0" timeOffset="325605.252">7110 16485 863 0,'-2'-7'404'16,"2"-5"-216"-16,3 12-38 16,15 27-89-16,9 10-33 0,17 23-3 15,6 7-8-15,-4 11-9 16,-3 3 0-16,-14-3 1 16,-6-6 1-16,-5-21-1 15,-6-12 1-15,0-20 4 16,-6-6 3-16,2-9 50 15,-4-4 20-15,-1-11 1 16,0-11-1-16,2-17-49 16,5-12-21-16,10-18-9 15,3-9 0-15,9-6-4 16,-3 0 2-16,1 14 4 16,-6 10 2-16,-9 19 7 15,-3 15 8-15,-8 20-13 16,-2 11-4-16,5 22-10 15,5 9-8-15,5 15 7 16,6 2 1-16,1 4 0 16,3-5 1-16,-2-4 2 0,2 0-1 15,-8-11 1-15,-1-3 1 16,-6-9 1-16,0-3-1 16,1-6 1-16,-2-5 4 15,2-9 6-15,-2-8 5 16,6-17 5-16,0-10 6 15,8-23-3-15,4-6 0 16,4-9-1-16,3-1-7 16,-6 4-1-16,-8 5-5 0,-13 10-8 15,-8 10-6-15,-7 23-86 16,-7 15-93-16</inkml:trace>
  <inkml:trace contextRef="#ctx0" brushRef="#br0" timeOffset="326202.1384">8152 17003 782 0,'5'5'374'16,"1"3"-152"-16,2 8-102 15,3 8-25-15,-2 8-48 16,3 1-18-16,-4 2-10 15,-1-5-1-15,-1-11-2 16,-2-5 1-16,1-11 19 16,-3-7 6-16,3-12 14 15,5-6 9-15,5-6-4 16,5-2-5-16,4 4 3 16,-1 3-5-16,-3 8-14 15,-3 7-5-15,3 12-14 16,-4 9-3-16,-4 6 3 15,0 2 1-15,-9 4-3 0,1-2-3 16,-4-1-1-16,0-5-2 16,-2-6-7-16,0-1-72 15</inkml:trace>
  <inkml:trace contextRef="#ctx0" brushRef="#br0" timeOffset="326556.2817">8831 16698 985 0,'4'0'414'0,"5"1"-198"15,13-1-93-15,22 0-27 16,6 0-22-16,21 1-46 0,3 2-10 15,-5-1-2-15,-9 2-56 16,-20-2-235-16</inkml:trace>
  <inkml:trace contextRef="#ctx0" brushRef="#br0" timeOffset="326774.2653">8905 16845 1003 0,'13'5'481'16,"11"6"-200"-16,15-1-75 16,8 3-23-16,11-5-80 15,3-4-33-15,-2-5-70 16,-3-2-76-16</inkml:trace>
  <inkml:trace contextRef="#ctx0" brushRef="#br0" timeOffset="327265.2726">9918 16584 1123 0,'-17'14'398'16,"9"-7"-342"-16,0 1-29 0,-38 43-16 16,8 13 3-16,34 23 8 15,23-17 5-15,22-4 20 16,17-10 18-16,10-22 25 15,14-11 11-15,1-23 12 16,-5-7 7-16,-18-24 3 16,-16-11-5-16,-20-19-10 15,-11-6-23-15,-17 1-36 16,-11 5-15-16,-19 15-31 16,-11 9-9-16,-14 11-30 15,1 4-37-15,9 14-118 0,7 3-80 16</inkml:trace>
  <inkml:trace contextRef="#ctx0" brushRef="#br0" timeOffset="327509.0478">10270 16639 760 0,'-5'-1'452'0,"-11"2"-30"15,-1 10-175-15,-22 12-117 16,-10 14-12-16,-15 24-33 16,-6 10-14-16,8 10-13 15,9-5-26-15</inkml:trace>
  <inkml:trace contextRef="#ctx0" brushRef="#br0" timeOffset="351656.0293">12085 11575 593 0,'-4'-4'312'0,"-2"-1"-82"0,-2 1-45 16,-1 4-88-16,1 1-30 15,0 5-45-15,3-1-9 16,7 3 1-16,6 1 8 16,11-4 34-16,3-1 14 15,-3-3 42-15,-6-2 26 16,-11-1 7-16,-6-3-9 16,-10-1-42-16,-1 1-33 0,-1 4-44 15,5-2-10-15,9 3-95 16,7 1-96-16</inkml:trace>
  <inkml:trace contextRef="#ctx0" brushRef="#br0" timeOffset="352026.2895">12078 11850 545 0,'-5'-3'301'16,"-5"1"-77"-16,2 2-67 15,-3 2-96-15,4 6-32 16,2 2-30-16,4 2-5 16,6 1 10-16,7-1 21 15,10-1 64-15,1-4 11 0,-1-4 43 16,-4-2 2-16,-9 0-11 16,-3-1 2-16,-15-3-52 15,-1 1-18-15,-4-2-73 16,1 4-98-16</inkml:trace>
  <inkml:trace contextRef="#ctx0" brushRef="#br0" timeOffset="352550.1266">12812 11549 735 0,'-4'-2'401'0,"-3"1"-114"0,-7 1-152 16,-3 0-56-16,-11 3-62 15,0 1-5-15,-4-5-2 16,-2 1-2-16,7 0-8 16,-1 0-16-16,13 3-24 15,7 3-5-15,13 1-4 16,6 2 10-16,15 3 37 15,0-1 22-15,3 5 43 16,1 5 15-16,-14 0-6 16,-6 1-13-16,-17 2-27 15,-6-1-8-15,-13 2-8 16,0 3-3-16,4-5-5 16,1-2-2-16,14-3-4 15,5-3 0-15,8-3-1 16,6-3 0-16,10-1-1 15,4 1 0-15,2-3-67 16,7 0-86-16</inkml:trace>
  <inkml:trace contextRef="#ctx0" brushRef="#br0" timeOffset="352745.3635">12972 11609 948 0,'7'6'427'0,"9"7"-215"16,3 1-60-16,1 5-78 15,-2 2-25-15,-2-3-20 16,-1 1-21-16,-5-9-189 16,-1-3-293-16</inkml:trace>
  <inkml:trace contextRef="#ctx0" brushRef="#br0" timeOffset="352877.3001">13195 11598 1127 0,'-6'1'488'0,"-8"14"-262"15,-1 3-59-15,1 9-85 16,-2 5-29-16,3-2-35 16,1 4-9-16,7-4-65 15,5 0-105-15</inkml:trace>
  <inkml:trace contextRef="#ctx0" brushRef="#br0" timeOffset="353315.9142">13362 11792 1221 0,'-2'6'475'0,"-7"12"-330"15,0 5-51-15,0 9-49 16,0 0-13-16,3-4-16 16,3-8-2-16,-1-12 9 15,0-6 7-15,-2-14 8 16,0-4-2-16,0-11-10 16,4-8-8-16,2-10-3 15,2-1 0-15,2 0-5 16,-2 6-6-16,2 15-14 15,0 10-3-15,2 12-2 16,3 8 4-16,6 8 7 16,3 5 0-16,7 8 4 15,-2 2 1-15,8 3 1 16,0 0 0-16,-3-6 3 16,0-5-26-16,-10-13 87 15,-2-7 31-15,-2-14 35 0,-1-2 38 16,-6-11-76-16,-4-1-29 15,-5-1-37-15,-4 0-13 16,3 9-92-16,-1 5-83 16,3 8-256-16</inkml:trace>
  <inkml:trace contextRef="#ctx0" brushRef="#br0" timeOffset="353513.0604">13583 11623 855 0,'6'0'404'0,"10"-3"-138"16,7 2-69-16,9 3-55 16,4 3-21-16,7 0-51 15,0 1-7-15,-8-6-29 16,-6 0-5-16,-10-1-6 16,-5-3-5-16,-8 2-56 15,-1-2-63-15,-5 4-218 16</inkml:trace>
  <inkml:trace contextRef="#ctx0" brushRef="#br0" timeOffset="353648.2372">13812 11664 595 0,'-7'10'385'16,"-6"8"-1"-16,6 9-199 16,3 2-46-16,0 5-67 15,5 1-26-15,3-3-23 0,-1-1 18 16,3-5-172-16</inkml:trace>
  <inkml:trace contextRef="#ctx0" brushRef="#br0" timeOffset="353857.1327">14038 11639 1254 0,'-3'-1'563'0,"0"-1"-300"0,2 9-127 16,0-7-43-16,1 3-63 16,0 25-7-16,4 34-10 15,0-25-3-15,1 3 0 16,-1-2-43-16,5-5-213 16</inkml:trace>
  <inkml:trace contextRef="#ctx0" brushRef="#br0" timeOffset="354055.8786">14188 11643 1176 0,'1'-7'534'0,"-1"-3"-250"16,-3 6-82-16,1 14-89 0,0 7-28 16,4 13-31-16,-1 1-5 15,5 7-18-15,1 3-6 16,-2 0-8-16,7-3-2 15,-3-7-15-15,2-9-58 16,-3-17-200-16</inkml:trace>
  <inkml:trace contextRef="#ctx0" brushRef="#br0" timeOffset="354182.1556">14069 11807 938 0,'6'0'459'16,"6"-2"-154"-16,14 4-185 15,4-1-34-15,5 1-58 16,1 0-105-16</inkml:trace>
  <inkml:trace contextRef="#ctx0" brushRef="#br0" timeOffset="354513.968">14399 11620 1057 0,'0'9'439'0,"2"14"-259"16,0 7-16-16,4 7-61 15,1 0-17-15,-3-1-37 0,3-3-12 16,-3-8-14-16,-3-4-3 16,-2-11-42-16,-8-10-51 15,-2-12-122-15,1-9-64 16,1-14 7-16,3-6 50 15,1-11 156-15,4-2 70 16,3 5 52-16,8 11 18 16,10 21 16-16,3 10 18 0,5 16 3 15,-5 8-8-15,-6 7-26 16,-6 1-18 0,-14-1-9-16,-5-1-10 0,-10-4-23 15,1-3-3-15,7-6-182 16</inkml:trace>
  <inkml:trace contextRef="#ctx0" brushRef="#br0" timeOffset="354722.8465">14624 11641 781 0,'2'-11'479'16,"-2"-6"-46"-16,3 11-207 15,4 6-55-15,-1 13-96 16,1 6-38-16,1 12-19 16,0 4-2-16,-8 2-5 15,0 1-1-15,0-5-76 0,1-3-99 16</inkml:trace>
  <inkml:trace contextRef="#ctx0" brushRef="#br0" timeOffset="354932.4157">14848 11570 1387 0,'2'-4'564'0,"1"-1"-358"15,-2 12-67-15,-2 11-89 16,-3 12 4-16,2 10 0 16,0-1-15-16,2 6-14 15,1-2-2-15,3-4-4 16,2-4-3-16,2-11 11 15,-2-5-50-15,1-16-151 16,-4-6-113-16</inkml:trace>
  <inkml:trace contextRef="#ctx0" brushRef="#br0" timeOffset="355050.0425">14639 11792 1142 0,'3'1'511'0,"8"0"-254"15,17 0-77-15,19-1-91 16,7-3-28-16</inkml:trace>
  <inkml:trace contextRef="#ctx0" brushRef="#br0" timeOffset="355712.9737">15067 11518 1133 0,'5'1'469'16,"11"4"-276"-16,6 1-34 15,18 0-48-15,11-1-21 16,9-1-33-16,-1-2-20 15,-17-2-20-15,-11 0-10 0,-19 1-86 16,-6 2-39-16,-12 1-86 16,-6 1-46-16,-6 2 17 15,-2 1 13-15,1-4 65 16,1 2 52-16,4-5 66 16,-1-1 24-16,2 3 83 15,0-1 27-15,2 9 41 16,0 4 13-16,3 14-35 15,1 5-17-15,7 7-31 16,0 6-13-16,5 0-27 16,-2-2-8-16,3-7-5 15,6-10-22-15,1-16-198 16</inkml:trace>
  <inkml:trace contextRef="#ctx0" brushRef="#br0" timeOffset="355905.4381">15542 11619 873 0,'0'-3'517'0,"-1"-5"-53"15,-4 13-273-15,0 4-58 16,0 13-84-16,5 6-23 16,-1 7-10-16,3 7-3 15,0-1-4-15,1 0 0 0,6-3-37 16,-3-9-74-16</inkml:trace>
  <inkml:trace contextRef="#ctx0" brushRef="#br0" timeOffset="356105.0735">15769 11567 1361 0,'-5'4'519'0,"-5"14"-384"15,6 6-46-15,4 9-51 16,3 6-9-16,2 4-13 16,-2-3-2-16,2 2-2 15,-3-6-1-15,4-10-33 16,0-5-51-16,2-16-255 16</inkml:trace>
  <inkml:trace contextRef="#ctx0" brushRef="#br0" timeOffset="356337.1199">15991 11668 663 0,'-11'0'386'0,"-12"0"-58"16,-3 4-166-16,-2-1-37 16,-2 6-47-16,5 1-16 15,3 2-23-15,4 3-6 0,9 3-18 16,2-1 0-16,10-2 13 15,6 1 12-15,10-2 5 16,7 0-5-16,8-1-11 16,6 2-4-16,-1-4-140 15,1-1-156-15</inkml:trace>
  <inkml:trace contextRef="#ctx0" brushRef="#br0" timeOffset="356507.3219">16104 11712 615 0,'0'-18'408'0,"4"-12"27"16,-3 5-165-16,3 13-127 16,0 11-34-16,-2 12-48 15,-2 8-30-15,-2 10-20 16,-3 6-3-16,-3 3-2 0,6 2 0 16,2 1-11-16,6-5-57 15,2-11-244-15</inkml:trace>
  <inkml:trace contextRef="#ctx0" brushRef="#br0" timeOffset="356713.9965">16264 11615 729 0,'6'-16'520'0,"2"-13"8"0,-4 17-253 16,-3 7-73-16,-2 11-122 15,-2 7-32-15,2 12-16 16,1 5 0-16,4 8-11 15,4 6-7-15,2 0-5 16,-1 0-1-16,-1-6 1 16,-1-4-10-16,-3-12-102 15,1-6-75-15</inkml:trace>
  <inkml:trace contextRef="#ctx0" brushRef="#br0" timeOffset="356863.1913">16169 11777 793 0,'0'-4'479'16,"3"-1"-38"-16,10 2-242 15,8 0-54-15,11 3-85 16,7 2-28-16,-1 0-73 0,-4 2-119 16</inkml:trace>
  <inkml:trace contextRef="#ctx0" brushRef="#br0" timeOffset="357087.7325">16672 11155 1221 0,'0'-3'513'0,"-2"3"-316"16,1 7-70-16,-1-7-89 15,1 28-13-15,1 57-4 16,1-21-2-16,7 9-8 16,0-2-1-16,4-11-2 15,4-3-82-15</inkml:trace>
  <inkml:trace contextRef="#ctx0" brushRef="#br0" timeOffset="357422.8955">16690 11967 790 0,'-1'1'549'0,"-1"2"9"0,0 1-233 16,2-4-43-16,0 0-83 16,0 0-24-16,0 0-50 15,0 0-23-15,0 0-43 16,0 0-18-16,0 0-19 15,0 0-7-15,0 0-77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08:49:08.27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1802 5357 729 0,'-4'-7'462'0,"-6"-3"8"16,2 10-212-16,4 25-139 15,0 16-43-15,4 28-49 16,4 8-7-16,3 7-6 16,4 5-3-16,-3-10-4 15,1-6-26-15,6-15-192 16</inkml:trace>
  <inkml:trace contextRef="#ctx0" brushRef="#br0" timeOffset="315.6681">2190 5708 935 0,'-4'-2'428'0,"-9"-1"-191"16,-1 3-58-16,-7 12-78 15,-3 4-33-15,7 8-51 16,1 5-17-16,16 6-11 16,1-2 1-16,12-5 10 15,6-4 9-15,1-16 27 16,8-5 10-16,-6-8 29 16,-4-7 10-16,-13-6-10 15,-5-1-9-15,-7 1-59 16,-6-1-68-16,3 8-330 15</inkml:trace>
  <inkml:trace contextRef="#ctx0" brushRef="#br0" timeOffset="505.8259">2351 5715 1159 0,'8'8'537'0,"7"7"-153"16,15 14-305-16,8 8-34 15,1 12-21-15,3 4-10 16,-5-1-3-16,-7-4-52 0,-2-6-87 16,-3-6-31-16,-6-9-128 15,3-4-141-15</inkml:trace>
  <inkml:trace contextRef="#ctx0" brushRef="#br0" timeOffset="689.6385">2688 5711 1261 0,'-6'0'513'0,"-14"6"-290"15,-3 8-76-15,-1 19-69 16,-1 13-4-16,-4 13-41 16,0 7-7-16,-6-8-16 15,4-4-2-15,7-8-93 16,1-5-54-16,14-1-185 0</inkml:trace>
  <inkml:trace contextRef="#ctx0" brushRef="#br0" timeOffset="986.2739">2839 5722 996 0,'-4'2'439'16,"-2"4"-203"-16,2 11-127 15,-1 6-32-15,4 11-23 16,2 0-11-16,7 0-15 16,5-3-3-16,12-9 35 15,4-7 14-15,9-12 19 16,-2-6 6-16,-11-14-31 15,-4-1-15-15,-11-4-24 16,1 1-23-16,-3-3-166 16,-2-1-157-16</inkml:trace>
  <inkml:trace contextRef="#ctx0" brushRef="#br0" timeOffset="1088.5719">2985 5591 654 0,'-5'-4'463'0,"-6"-7"28"16,4 2-160-16,7 3-195 0,1 6-71 15,11 6-168-15,2 8-161 16</inkml:trace>
  <inkml:trace contextRef="#ctx0" brushRef="#br0" timeOffset="1565.583">3483 5697 1224 0,'-9'-8'189'0,"-4"-1"-35"16,-10-7 155-16,-1 10-177 15,2 6-53-15,4 7-64 16,1 8-19-16,8 4-11 16,7-1 2-16,7 1 7 15,7-3 4-15,6-4 6 16,-2-1 1-16,-1-6 3 15,-1-5 2-15,-9 0 5 16,1-2 0-16,-9-1-9 16,-10 3-5-16,-9 4-8 15,-2 2-6-15,1 7 2 16,4 3-1-16,14 2-2 16,3 0 0-16,9-2 1 15,7-5 1-15,9-4 5 0,5-2 4 16,2-5 7-16,-1-6 6 15,-7-7 6-15,-3-2 2 16,-5-5-1-16,-1-2-1 16,0-1-4-16,-4 1-1 15,-3 6 9-15,0 4 10 16,-3 12 5-16,0 5 2 16,-2 11-7-16,0 7-12 0,3 7-5 15,4 2-4-15,2-2-74 16,4-3-362-16</inkml:trace>
  <inkml:trace contextRef="#ctx0" brushRef="#br0" timeOffset="2018.3382">4260 5742 701 0,'5'0'415'16,"5"9"-37"-16,1 7-177 16,-2 16-107-16,-3 5-32 15,-6 7-25-15,-2-4-7 16,2-8-12-16,3-9-2 0,8-16-1 16,4-6 4-16,5-12 11 15,2-5 27-15,-3-13 47 16,-3-5 14-16,-3-4 7 15,-2-1-22-15,0 15-50 16,5 7-19-16,-2 19-23 16,-2 12-5-16,-7 15-1 15,-4 9 0-15,6 0 1 16,-5 0 33-16,9-8 325 16</inkml:trace>
  <inkml:trace contextRef="#ctx0" brushRef="#br0" timeOffset="2599.5313">5793 5593 1080 0,'-11'11'426'0,"-18"25"-292"16,-5 8-44-16,-4 12-35 15,1 6-16-15,11-5-12 16,8-8-3-16,7-15-4 16,8-12 12-16,5-19 61 15,3-9 15-15,6-20 11 16,4-13-10-16,5-21-60 15,1-8-14-15,4-4-15 16,-2-1-5-16,0 9-8 16,1 10-4-16,-3 18-6 15,-4 14 0-15,-8 22 1 0,-4 4 1 16,-2 19 1-16,5 9 1 16,10 13 0-16,3 8 0 15,12 6 0-15,0 1 1 16,-1 1 1-16,4-3 0 15,-9-12 1-15,-2-9-23 16,-12-20-100-16,-6-3-79 16</inkml:trace>
  <inkml:trace contextRef="#ctx0" brushRef="#br0" timeOffset="2739.638">5713 5738 1025 0,'1'1'452'0,"8"4"-237"15,12 0-51-15,23 1-70 16,5 0-37-16,7 2-36 16,-6 1-34-16,-4 2-491 15</inkml:trace>
  <inkml:trace contextRef="#ctx0" brushRef="#br0" timeOffset="2883.6861">6323 5903 1313 0,'1'3'654'0,"-2"1"-173"16,1 0-338-16,0-4-51 15,0 0-124-15,0-1 148 16</inkml:trace>
  <inkml:trace contextRef="#ctx0" brushRef="#br0" timeOffset="3526.6885">6735 5536 692 0,'-2'-1'427'0,"-3"2"-46"0,-1 5-166 16,-5 15-136-16,-8 9-41 16,-2 8-19-16,-1 9-6 15,1 2-6-15,11-1-1 16,-1-8 2-16,5-9 2 16,6-14 9-16,2-12 11 15,5-18 22-15,3-8 9 16,3-22-2-16,-1-4-6 0,0-11-18 15,0-3-9 1,-2 4-16-16,-1 7-6 0,-1 16-10 16,-1 15-9-16,-1 14-12 15,-3 12-1-15,11 18 2 16,5 9 5-16,12 12 15 16,6 2 4-16,4 4 1 15,5-3 1-15,-4-5 3 16,-2-1 1-16,-13-15 2 15,-11-4 1-15,-16-9 8 16,-12-8 4-16,-18-4-2 16,-5 1 0-16,-20-4-10 15,-6 2-5-15,1 0-7 16,3 2-27-16,26-3-74 16,10-1-90-16</inkml:trace>
  <inkml:trace contextRef="#ctx0" brushRef="#br0" timeOffset="3694.109">7291 5830 1237 0,'-11'0'628'16,"-9"5"-174"-16,2-1-219 15,8 1-144-15,10 0-42 16,10-8-72-16,8 1-96 0</inkml:trace>
  <inkml:trace contextRef="#ctx0" brushRef="#br0" timeOffset="4234.3096">7495 5582 875 0,'-3'1'455'16,"-4"9"-59"-16,-1 17-302 16,1 8-35-16,6 13-23 15,1-2-6-15,8 0-3 0,1-3-1 16,-1-14-2-16,0-7 9 15,-4-20 64-15,-4-8 6 16,0-19 3-16,0-7-9 16,-2-16-67-16,2-3-7 15,-2-8-7-15,-1-6-4 16,-1 3-7-16,-3 6-9 16,6 23-28-16,1 19-6 0,1 31-2 15,5 10 5-15,8 16 24 16,3 1 7-16,11-2 4 15,3-1 2-15,6-10 2 16,3-7 0-16,-3-12 3 16,-2-10 2-16,-9-13 5 15,-4-6 2-15,1-9 1 16,0-5-2-16,-9-6 2 16,2 0 3-16,-8 1-13 15,-3 8-5-15,-3 12-12 16,-3 13-7-16,-1 19 14 15,-4 7 3-15,2 21 7 16,0 3 1-16,4 5-5 16,4 1 52-16,7-5-233 15</inkml:trace>
  <inkml:trace contextRef="#ctx0" brushRef="#br0" timeOffset="4411.544">8087 5918 1258 0,'-3'2'606'0,"0"6"-237"16,-2-2-164-16,6 1-152 16,3 0-105-16</inkml:trace>
  <inkml:trace contextRef="#ctx0" brushRef="#br0" timeOffset="4833.3321">8334 5561 1093 0,'2'5'479'0,"-1"8"-252"15,2 7-90-15,4 16-57 16,-1 6-12-16,2 5-3 0,-3 1-5 16,4-5-25-16,-6-7-6 15,1-13-4-15,0-12 4 16,-5-11 20-16,0-10 2 15,-4-14 0-15,4-6-4 16,-3-15-19-16,-3-5-3 16,2-4-8-16,-1-1-6 15,5 8-16-15,8 4-9 16,5 12-8-16,7 5 3 0,17 0 7 16,5 3 5-16,16 3 6 15,6 8-2-15,8 12-5 16,-4 3 0-16,-6 8-109 15,-8 1-82-15,-11 1-406 16</inkml:trace>
  <inkml:trace contextRef="#ctx0" brushRef="#br0" timeOffset="5100.2518">8421 5855 699 0,'-4'4'342'0,"7"6"-78"0,13-4-45 16,22-3-52-16,11-3-17 15,17-2-45-15,2 1-28 16,-9 0-27-16,-7 1-6 15,-23-1-19-15,-10-5-38 16,-12 1-118-16,-3-4-148 16</inkml:trace>
  <inkml:trace contextRef="#ctx0" brushRef="#br0" timeOffset="5310.659">8398 5608 713 0,'0'-3'379'0,"2"-1"-52"15,9 0-63-15,12 4-69 16,10 1-8-16,7 7-50 16,13 2-34-16,0-1-42 15,-5 1-19-15,-5-3 6 16,-14-1-79-16</inkml:trace>
  <inkml:trace contextRef="#ctx0" brushRef="#br0" timeOffset="13012.9562">19650 3426 799 0,'-17'16'422'0,"-13"11"-133"15,1 12-122-15,2 3-45 16,12 8-71-16,13 1-19 0,17-4-24 16,14-2-3-1,16-9 24-15,3-9-68 0,2-8-279 16</inkml:trace>
  <inkml:trace contextRef="#ctx0" brushRef="#br0" timeOffset="13380.0144">20099 3531 1130 0,'-3'-2'500'0,"-10"5"-258"16,2 11-73-16,-10 10-98 16,0 11-22-16,2 4-23 15,-1-3-12-15,10-1-7 16,3-8-2-16,4-9-2 15,2-7 0-15,2-10 10 16,3-8 6-16,2-16 8 16,1-7 3-16,1-11-1 15,-5 0 0-15,4 0-9 0,2 3-4 16,-3 9-17-16,3 6-14 16,0 19-2-16,-3 7 0 15,0 18 9-15,-4 9 7 16,5 9 3-16,0 6 1 15,13 1-1-15,3-5-1 16,4-5 1-16,2-7-1 16,-4-11-12-16,-2-4-34 0,-8-9-81 15,-4-4-57 1</inkml:trace>
  <inkml:trace contextRef="#ctx0" brushRef="#br0" timeOffset="13533.6023">20005 3704 798 0,'5'-1'410'15,"0"-2"-86"-15,9 3-233 16,1 2-41-16,4 2-35 16,4 1-30-16,0-1-162 15</inkml:trace>
  <inkml:trace contextRef="#ctx0" brushRef="#br0" timeOffset="13713.4567">20250 3537 914 0,'7'-12'447'0,"8"-3"-166"0,2 6-74 16,3 15-94-16,6 14-38 16,-11 2-33-16,13 13-18 15,-3 7-9-15,-10 3 3 16,2 11 13-16,-26-12 9 15,-7-5 0-15,-6-5-3 16,1-3-21-16</inkml:trace>
  <inkml:trace contextRef="#ctx0" brushRef="#br0" timeOffset="16597.3001">19855 10423 979 0,'-15'-5'499'0,"-11"-1"-175"0,-9 14-127 15,-7 12-50-15,0 21-79 16,1 4-26-16,11 12-35 16,12 2-5-16,23-1-3 15,12-2 0-15,22-11 2 16,8-9 1-16,5-14 5 15,1-8 0-15,-9-14-71 16,-9-3-67-16,-15-10-252 16</inkml:trace>
  <inkml:trace contextRef="#ctx0" brushRef="#br0" timeOffset="16795.7318">20008 10564 684 0,'3'-13'422'0,"2"-10"-2"0,-2 6-101 15,-2 18-134-15,0 9-43 16,1 17-80-16,2 5-27 16,4 8-17-16,-1 2-4 15,1-1-5-15,-4-3-2 16,6-8-15-16,-6-5-38 16,3-14-108-16,0-4-58 15,-8-14-300-15</inkml:trace>
  <inkml:trace contextRef="#ctx0" brushRef="#br0" timeOffset="17072.2504">20008 10605 554 0,'5'-12'303'0,"0"-21"-21"16,14 3-23-16,10 12-31 15,3 3-28-15,13 13-79 16,1 4-34-16,-2 7-51 16,-3 4-12-16,-17 2-14 15,-13-1 1-15,-23-1 6 16,-14-1 5-16,-8-4 6 15,0-1-3-15,12-5-10 16,11-2-14-16,18-4-19 16,8-2-4-16,18 4-3 15,4 2 9-15,0 13 11 16,3 4 4-16,-12 8 4 16,-12 6 5-16,-17 1 3 15,-15 3 0-15,-14-4 3 16,-1-4-12-16,2-11-112 0,8-9-90 15</inkml:trace>
  <inkml:trace contextRef="#ctx0" brushRef="#br0" timeOffset="17389.4741">20458 10427 1059 0,'8'-3'459'0,"15"8"-242"16,6 14-81-16,-3 21-77 15,0 6-18-15,-16 6-16 16,-6 0-1-16,-15-1-3 16,-8 0-1-16,-6-5-1 15,-1-9 2-15,6-10 4 16,4-9 3-16,8-11 2 15,1-2-2-15,1-5 9 16,-2-3-3-16,3 0-7 16,1 3-4-16,-3 2-21 15,5 4-3-15,0 1-19 16,2-4-61-16</inkml:trace>
  <inkml:trace contextRef="#ctx0" brushRef="#br0" timeOffset="31354.4205">9961 5679 770 0,'-8'-5'417'15,"-16"-5"-89"-15,-3 2-85 16,-3 7-119-16,4 7-50 16,2 14-81-16,4 9-24 15,14 12-17-15,3 5 0 16,21 0 14-16,12-6 10 16,13-15 17-16,4-11 7 0,-3-10 43 15,-7-5 28-15,-23-9 56 16,-11 2 10-16,-21-7-26 15,-10-2-28-15,-5 1-45 16,5-1-67-16,9 2-213 16</inkml:trace>
  <inkml:trace contextRef="#ctx0" brushRef="#br0" timeOffset="31524.7404">10139 5717 920 0,'24'2'397'16,"13"2"-217"-16,15-4-99 0,-2 0-31 15,-6-1-24 1,-3-3 3-16,-9 1-107 0,0-2-133 16</inkml:trace>
  <inkml:trace contextRef="#ctx0" brushRef="#br0" timeOffset="31928.6439">10363 5706 496 0,'0'11'304'0,"-3"14"-8"15,6 7-77-15,9 3-95 16,-4 1-28-16,5-1-45 16,-3-5-19-16,-1-11-45 15,1-3-37-15,1-11-58 16,1-10-21-16,1-10 30 15,2-10 33-15,2-8 55 16,-2-1 26-16,-2 3 59 16,5 8 20-16,-3 14 35 15,2 8 7-15,-2 13-27 16,-5 7-11-16,-5 7-25 16,-3 3-9-16,-2-4-22 15,-1-3-8-15,1-8-10 16,2-8-2-16,8-7 3 15,3-7 8-15,4-14 14 16,3-2 2-16,2-5-1 16,-1-2-6-16,3 8-6 0,-4 5 1 15,2 12-7 1,-6 8-1-16,-2 13-10 0,-4 3-1 16,-6 10 2-16,2 3 0 15,-7 1 0-15,0 2-42 16</inkml:trace>
  <inkml:trace contextRef="#ctx0" brushRef="#br0" timeOffset="32501.2515">11630 5680 572 0,'-10'-4'366'15,"-16"-1"-33"-15,-6 6-126 16,5 21-153-16,-2 7-42 0,19 18-36 16,8 6-6-16,20 0 15 15,13-3 13-15,13-20 30 16,3-10 12-16,-2-17 15 16,-8-8 8-16,-21-19 8 15,-3-9 1-15,-16-18-9 16,-6-10-11-16,1-12-20 15,-6-1-7-15,4 0-3 16,5 6-3-16,10 13-16 16,5 10-7-16,4 15-23 15,4 14 19-15,6 21-210 16</inkml:trace>
  <inkml:trace contextRef="#ctx0" brushRef="#br0" timeOffset="32693.6925">11953 5723 852 0,'0'2'443'16,"0"9"-112"-16,-3 1-121 16,-2 17-102-16,1 7-36 15,1 4-41-15,6 3-11 16,8-13-47-16,-3-4-89 0</inkml:trace>
  <inkml:trace contextRef="#ctx0" brushRef="#br0" timeOffset="32966.3456">12435 5832 1081 0,'-17'18'464'0,"-23"15"-272"15,-1-1-59-15,3-5-85 16,2-9-10-16,8-13-61 16,2-9-24-16,4-14-20 15,5-6-14-15,5-3 49 16,4 1 17-16,8 3 31 16,4 3 9-16,13 7 33 15,3 8 7-15,5 14-8 16,5 11-5-16,-3 12-22 15,3 6-7-15,-5-1-5 0,3-2 34 16,2-7-245-16</inkml:trace>
  <inkml:trace contextRef="#ctx0" brushRef="#br0" timeOffset="33275.6141">12708 5776 1146 0,'-10'0'504'0,"-13"-1"-262"16,-1 4-90-16,1 13-108 16,5 7-23-16,15 11-24 15,4 4-3-15,12-2 7 16,6-5 1-16,1-12 7 16,2-5 2-16,-7-13 39 15,-1-4 22-15,-5-11 32 16,-4-6 5-16,0-12-28 15,-5-8-21-15,-1-12-28 16,-3-9-7-16,1 0-14 16,4-3-7-16,6 5-12 15,9 10-5-15,3 11-5 16,2 9-7-16,6 24-153 16,2 7-76-16</inkml:trace>
  <inkml:trace contextRef="#ctx0" brushRef="#br0" timeOffset="33618.612">12991 5835 830 0,'9'2'398'0,"14"1"-136"15,5 3-40-15,3-5-53 16,-1 2-21-16,-6-7-33 15,-2-2-12-15,-8-4-22 16,-3-5-12-16,-1-3-24 16,-7-5-9-16,-5 0-14 15,-9-1-7-15,-8 6-14 16,-9 3-10-16,2 12-19 16,-1 7-6-16,1 16 1 15,4 10 7-15,2 12 18 16,4 7 6-16,7 6 2 15,5 6 2-15,5-3 0 16,4-4 0-16,4-3 0 16,0-7-2-16,3-5-65 15,2-7-100-15</inkml:trace>
  <inkml:trace contextRef="#ctx0" brushRef="#br0" timeOffset="33933.2699">13553 5760 1055 0,'-16'-12'507'0,"-11"-7"-207"0,-4 6-141 15,2 6-46-15,4 10-64 16,4 7-17-16,9 7-22 16,6 5-5-16,10 7 2 15,3-2 3-15,10 0 12 16,3-2 5-16,4-6 5 16,-1-8-1-16,0-8-9 15,-1-5 11-15,-5-13-141 16,0-1-120-16</inkml:trace>
  <inkml:trace contextRef="#ctx0" brushRef="#br0" timeOffset="34103.9269">13676 5679 771 0,'3'5'477'16,"1"3"-40"-16,0 11-222 0,1 9-50 16,-2 17-83-16,3 9-23 15,-3 10-29-15,1 0-9 16,2-2-10-16,-3-3-3 15,-1-6 2-15,0-3-31 16,-4-15-111-16,2-6-117 16</inkml:trace>
  <inkml:trace contextRef="#ctx0" brushRef="#br0" timeOffset="34489.2757">13734 5972 1267 0,'12'-9'533'16,"4"-8"-284"-16,13 1-165 15,4-1-27-15,0 2-31 16,-2-1-9-16,-5 1-6 16,-4 2-4-16,-4 4-7 15,-4 4-4-15,-1 9-6 16,-2 3 1-16,-3 8 6 15,-1 1 4-15,-4 0 11 16,0-2 2-16,-1-7 3 16,-1-1 3-16,3-11-3 15,3-2 1-15,7-10-4 0,1-3-5 16,1-1-7-16,5 2-3 16,-7 7-6-16,2 5-3 15,-3 12 0-15,-4 5-1 16,0 12 4-16,1 6 3 15,0 0 3-15,-5-1 1 16,1-4 2-16,-5-5 1 16,1-8-87-16,2-3-91 0</inkml:trace>
  <inkml:trace contextRef="#ctx0" brushRef="#br0" timeOffset="34629.4516">14103 5432 1499 0,'-2'3'605'0,"-4"9"-388"16,4 8-90-16,4 10-97 15,1 2-6-15,2 2-58 16</inkml:trace>
  <inkml:trace contextRef="#ctx0" brushRef="#br0" timeOffset="35242.8009">14947 5526 879 0,'-1'-4'452'0,"-1"-3"-167"15,-4 8-69-15,-4 23-118 16,-4 4-53-16,-3 18-35 16,-1 10-2-16,4 3-1 15,2 1-1-15,3-10 2 16,2-8 2-16,2-16 6 15,4-8 13-15,-1-20 18 16,0-11 3-16,4-21-1 0,2-10-12 16,8-17-17-1,2 0-6-15,4 0-12 0,2 7-4 16,-1 19 5-16,-3 10 8 16,-4 15 6-16,-4 10 4 15,-2 10-8-15,-1 1-8 16,8 17-1-16,7 2-2 15,10 13-1-15,2 6 1 16,1 4-1-16,-1 0 1 0,-7-9-23 16,-1-6-57-16,-7-14-193 15</inkml:trace>
  <inkml:trace contextRef="#ctx0" brushRef="#br0" timeOffset="35387.6288">14868 5816 1090 0,'7'-2'500'0,"18"-4"-234"15,11 3-100-15,18-2-99 16,5 2-54-16</inkml:trace>
  <inkml:trace contextRef="#ctx0" brushRef="#br0" timeOffset="35897.8111">15391 5709 898 0,'13'3'429'15,"9"1"-176"-15,19 4-96 16,8 1-31-16,8-1-44 15,1 3-20-15,-2-3-23 16,-1-4-9-16,-10-4-11 16,-4-2-2-16,-14-7-24 15,-8-4-31-15,-14-2-70 16,-5 0-21-16,-12 0 8 16,1 0 24-16,-2 5 63 15,0 1 18-15,8 4 4 0,1 3-3 16,4 2 11-16,0 0 15 15,0 0 36-15,0 0 26 16,1 9 36-16,4 9 11 16,23 33 8-16,-35-30-12 15,-6-2-39-15,1-4-25 16,9-3-118-16,8-2-118 16</inkml:trace>
  <inkml:trace contextRef="#ctx0" brushRef="#br0" timeOffset="36139.8649">16094 5534 1132 0,'0'4'484'0,"2"13"-256"16,-1 7-49-16,-1 8-43 15,2 6-19-15,0 6-35 16,1 0-18-16,5-1-34 16,-3 2-10-16,4-9-8 15,-3-5-22-15,-1-13-113 16,0-8-74-16</inkml:trace>
  <inkml:trace contextRef="#ctx0" brushRef="#br0" timeOffset="36530.7777">15998 5580 1112 0,'11'-8'522'0,"5"-9"-238"0,13 0-101 15,8 5-40-15,7 5-72 16,4 6-26-16,5 10-33 15,-2 5-6-15,-10 2-6 16,-7-2-1-16,-21-1-4 16,-12 1-1-16,-17-2 3 15,-6-2 2-15,-5-3 7 16,4-1 4-16,9-5 0 16,5 3-4-16,10-3-3 15,6 0-3-15,8 6-2 16,6 0 1-16,6 8-1 15,2 5 0-15,-2 7 2 16,-8-1 0-16,-14 2 4 16,-10-4 2-16,-19-4 3 15,-5 0 2-15,-3-9 1 16,1-3-1-16,7-7-38 0,4-2-65 16,10-1-284-1</inkml:trace>
  <inkml:trace contextRef="#ctx0" brushRef="#br0" timeOffset="36843.0655">16743 5882 647 0,'-1'0'450'0,"0"0"44"16,1 0-119-16,0 0-126 16,0 0-42-16,0 0-63 15,0 0-16-15,0 0-11 16,-1 5-22-16,1-2-37 15,0-1-13-15,0-2-22 16,0 0-39-16</inkml:trace>
  <inkml:trace contextRef="#ctx0" brushRef="#br0" timeOffset="42554.1521">2171 6966 765 0,'0'-4'392'0,"0"1"-139"15,-2 3-68-15,1 0-84 16,-3 24-32-16,-16 54-19 16,5-14-6-16,-5 10-22 15,-1 5-7-15,4 1 0 0,-4-9 0 16,7-17 3-16,0-12 5 16,6-19-39-16,8-9-47 15,4-14-179-15,11-6-256 16</inkml:trace>
  <inkml:trace contextRef="#ctx0" brushRef="#br0" timeOffset="42852.6645">2141 7018 897 0,'3'-3'380'0,"8"3"-227"15,2 4-38-15,10 15-56 16,6 9-18-16,9 15-15 15,3 8-7-15,5 11-9 16,-2-1 2-16,1 1 6 16,-7-6 1-16,-13-11 2 15,-4-10-2-15,-9-12-5 16,-8-3-2-16,-4-3-4 16,-8-1 3-16,-18-4 1 15,-8 0 4-15,-21-6 2 16,-6-1 1-16,-6-3-1 15,7-4 0-15,17-4-7 16,8 1-11-16,23 1-75 0,6-3-110 16</inkml:trace>
  <inkml:trace contextRef="#ctx0" brushRef="#br0" timeOffset="43183.594">2682 7051 1128 0,'1'3'457'16,"3"7"-261"-16,-1 16-123 15,0 13-19-15,1 16-11 16,-1 6-13-16,0 14-12 16,-1-2-3-16,4-7-3 15,1-12 4-15,5-21-66 16,2-8-76-16</inkml:trace>
  <inkml:trace contextRef="#ctx0" brushRef="#br0" timeOffset="43368.4353">2731 7067 690 0,'26'-7'412'0,"21"-7"9"0,18 7-315 16,5 0-43-16,10 9-46 16,-1 1 12-16,1-2-188 15</inkml:trace>
  <inkml:trace contextRef="#ctx0" brushRef="#br0" timeOffset="43594.3075">2889 7660 1043 0,'23'3'408'0,"27"4"-287"0,2 1-45 15,-1-4-44-15,-2-3 0 16,-5-5-250-16</inkml:trace>
  <inkml:trace contextRef="#ctx0" brushRef="#br0" timeOffset="43771.6803">2858 7388 1079 0,'12'1'461'0,"20"-1"-250"15,11 5-84-15,9 2-65 16,4-1-11-16,6 1-325 16</inkml:trace>
  <inkml:trace contextRef="#ctx0" brushRef="#br0" timeOffset="44303.7123">3362 7607 775 0,'2'8'363'16,"0"9"-161"-16,-1 3-44 0,-1 10-77 15,-5-4-27-15,0 2-25 16,4-8-9-16,1-9-4 15,5-4 4-15,2-12 8 16,2-3 4-16,3-7 3 16,0-6-4-16,2-2-7 15,1 4-2-15,2 3-5 16,-3 4-2-16,1 12-1 16,-4 0 1-16,-1 10 2 15,-2 2 3-15,-3 1 1 16,-2 0-4-16,-2-1 0 15,0-5 1-15,2-5 1 16,-1-3 1-16,-2 0-1 16,0 0-2-16,0-2-8 15,5-10-4-15,43-22-11 16,-32 30-5-16,-1 11-6 16,1 6 0-16,-8 4 7 0,2 3 5 15,-5 0-63-15,1-4-102 16</inkml:trace>
  <inkml:trace contextRef="#ctx0" brushRef="#br0" timeOffset="44589.6228">3721 7714 826 0,'2'0'403'0,"3"-1"-134"16,11 0-98-16,10 1-78 15,5 0-24-15,6-4-22 16,-4-1-4-16,-9-4 2 15,-8 0 0-15,-9 0-1 16,-7 0-2-16,-18 1-11 16,-1-1-8-16,-10 6-20 15,0 4-6-15,7 12-5 16,-1 4 0-16,11 6 2 16,2-1 3-16,13 2 5 15,6-2 4-15,8-1 4 16,6-1 1-16,6-3-2 15,5-3-1-15,5-5-50 16,-4-3-81-16</inkml:trace>
  <inkml:trace contextRef="#ctx0" brushRef="#br0" timeOffset="45114.0898">4204 7744 742 0,'-3'-8'375'16,"-1"-8"-107"-16,-5 1-48 15,-5 7-88-15,-4 4-46 16,-2 10-59-16,-3 4-24 16,3 10-18-16,6-1 5 15,8 8-1-15,8 1 0 16,9-3 5-16,3-3 5 0,8-11 10 16,1-4 6-16,2-9 10 15,2-8 3-15,-2-10 0 16,1-2-2-16,-3-12-11 15,-2-4-6-15,-3-6-9 16,-4-8 1-16,-4-1 5 16,-3 2 2-16,-7 13 10 15,-2 9 4-15,-4 23-2 16,0 11 0-16,3 10-10 16,3 12-9-16,2 7-2 15,5 4-3-15,3 7-1 16,1-2 4-16,-6-1 2 15,1 0 2-15,-5-10 5 16,0-4 0-16,7-11 8 16,1-5 13-16,2-12 15 0,4-5 6 15,-3-11-5-15,3-4-12 16,-3 1-19-16,2 1-8 16,-2 6-6-16,-2 4-7 15,-3 8-6-15,-4 3-3 16,2 12 3-16,-5 5 7 15,7 3 10-15,1 5 8 16,0-4 1-16,6-5 1 16,0-5-62-16,4-8-410 0</inkml:trace>
  <inkml:trace contextRef="#ctx0" brushRef="#br0" timeOffset="46040.2611">3751 6896 796 0,'0'2'340'0,"-3"2"-174"15,-4 14-112-15,-6 5-18 16,-4 12-4-16,4-1 0 15,-4-3-1-15,7-3-9 16,2-10-5-16,3 0 1 0,4-11 24 16,2-4 13-16,6-14 14 15,3-7 6-15,3-9-16 16,1-5-11-16,-3-7-14 16,-3-4-9-16,-3 3-11 15,5 2-8-15,-3 12-6 16,-2 8 0-16,-1 10-1 15,-4 7-6-15,0 12-10 16,3 11-3-16,9 16-1 16,6 5 7-16,6 6 15 15,5-2 5-15,5-7 3 16,-4-7 3-16,-4-10 2 16,-9-6-30-16,-12-13-120 15,-1 1-191-15</inkml:trace>
  <inkml:trace contextRef="#ctx0" brushRef="#br0" timeOffset="46162.5323">3683 7050 650 0,'13'2'362'0,"7"2"-106"16,18-1-106-16,12 2-54 16,11-2-47-16,4-6-103 15</inkml:trace>
  <inkml:trace contextRef="#ctx0" brushRef="#br0" timeOffset="46482.2765">4054 6994 850 0,'10'0'317'0,"16"-2"-238"16,10 2-25-16,13 1-8 16,4 3-10-16,-6-3-8 15,-4-3-2-15,-14-1 3 16,-12-6 5-16,-10-2-2 16,-5-4-4-16,-2-4-9 15,1 4-8-15,0 1-2 0,2 10 6 16,-1 5 3-16,0 1 2 15,-2-2 0-15,0 2-9 16,6 18 1-16,13 28-1 16,-15-30-111-16</inkml:trace>
  <inkml:trace contextRef="#ctx0" brushRef="#br0" timeOffset="46672.7803">4507 6849 945 0,'6'5'377'0,"1"6"-228"16,3 9-37-16,1 11-15 15,1 6-8-15,-3 3-29 16,-1-1-13-16,-1-5-21 16,0-6 6-16,5-8-101 15,-4-6-96-15</inkml:trace>
  <inkml:trace contextRef="#ctx0" brushRef="#br0" timeOffset="46959.4325">4530 6840 892 0,'7'-6'439'16,"3"-4"-153"-16,10 5-133 0,8 2-46 15,1 5-54-15,1 6-22 16,-9 4-18-16,-6 1-3 15,-11 1-2-15,-3 0 1 16,-3-2 1-16,0 0-1 16,5-5-9-16,1-2-3 15,16 1-6-15,2-2-5 16,10 9 2-16,4 2 1 16,-9 8 0-16,-6 2 3 0,-20 0 9 15,-11-2 4-15,-25-1 8 16,-6-4 3-16,-1-8 7 15,9-2-31-15,17-12-272 16</inkml:trace>
  <inkml:trace contextRef="#ctx0" brushRef="#br0" timeOffset="47285.3015">5227 7392 1081 0,'14'2'422'15,"24"2"-282"-15,8-1-44 16,14 4-35-16,1-2-17 0,-5-3-32 16,-1 2-60-16</inkml:trace>
  <inkml:trace contextRef="#ctx0" brushRef="#br0" timeOffset="47484.2763">5284 7572 1178 0,'9'1'454'0,"20"6"-322"15,9 0-14-15,13 0-44 16,-1 1-22-16,7-3-35 16,8-4-25-16,11-5-209 0</inkml:trace>
  <inkml:trace contextRef="#ctx0" brushRef="#br0" timeOffset="47793.7512">6275 7347 691 0,'-10'-11'437'0,"-10"-10"4"16,-7 4-248-16,-4 3-46 0,-7 6-70 15,-5 5-24-15,-1 14-44 16,3 7-14-16,5 19-14 16,6 7-6-16,15 8-1 15,8 2 3-15,12-1 16 16,4-6 18-16,18-6 42 15,15-8 11-15,18-16 9 16,13-6 14-16,-1-19 20 16,-6-10 7-16,-18-13 13 15,-12-4-14-15,-23-7-40 16,-12-1-14-16,-15 0-35 16,-14 0-20-16,-12 4-87 15,-1 8-75-15</inkml:trace>
  <inkml:trace contextRef="#ctx0" brushRef="#br0" timeOffset="48048.7072">6322 7380 1585 0,'-13'8'680'16,"-9"10"-390"-16,-12 6-154 16,-2 10-57-16,-6 9-48 15,-1 2-53-15</inkml:trace>
  <inkml:trace contextRef="#ctx0" brushRef="#br0" timeOffset="49189.2769">7172 7390 800 0,'10'3'330'0,"21"5"-176"16,12 0-37-16,22-3 3 16,10-5-20-16,7-1-33 15,5-5-14-15,3-2-39 16,-10-3-49-16,-20-2-188 15</inkml:trace>
  <inkml:trace contextRef="#ctx0" brushRef="#br0" timeOffset="49429.2608">7266 7549 799 0,'10'1'349'16,"14"1"-152"-16,11 0-46 15,18-1-7-15,9-1-25 16,15-4-43-16,5 3-24 16,-4-1-27-16,-9-2-4 15,-20 0-34-15,-10-4-50 16,-13-4-271-16</inkml:trace>
  <inkml:trace contextRef="#ctx0" brushRef="#br0" timeOffset="49623.9756">7745 7261 799 0,'14'10'375'15,"9"10"-180"-15,14 11-55 16,5 5-25-16,3 4-36 15,-2-2-12-15,-17-7-18 16,-12-4-6-16,-24-11-4 16,-8 0-1-16,-4-2-72 15,-6-5-101-15</inkml:trace>
  <inkml:trace contextRef="#ctx0" brushRef="#br0" timeOffset="49953.4504">7260 7323 988 0,'-12'2'394'0,"-13"9"-242"15,-7 6-49-15,-1 13-42 16,0 1-17-16,8 6-34 16,7 0-3-16,16-1 22 15,12-3 16-15,24-10 19 16,13-1-5-16,20-8-22 15,5 2-26-15</inkml:trace>
  <inkml:trace contextRef="#ctx0" brushRef="#br0" timeOffset="50776.5833">8960 7151 665 0,'-6'-3'362'0,"-12"3"-115"16,1 8-91-16,0 23-112 15,-6 10-34-15,-4 24-9 16,3 9-1-16,1-3 0 16,5-2 1-16,13-21 6 15,-3-14 3-15,10-16 33 0,4-14 20 16,5-13 13-16,2-8 3 16,1-17-30-16,3-7-19 15,-2-19-14-15,5-10-5 16,0-12-3-16,0 4-4 15,2 20-3-15,-6 10-1 16,-6 30-4-16,-2 9-3 16,-10 9-14-16,1 12-7 0,1 15-6 15,7 10 1-15,16 20 10 16,6 8 4-16,16 13 9 16,2-2 5-16,5-8 7 15,-4-8 4-15,-10-18 4 16,-2-4 3-16,-19-10 2 15,-6-5 3-15,-20-7-9 16,-20-5-11-16,-24-4-10 16,-12-4 0-16,-10-3-44 15,1-4-22-15,16-4-16 16,10 0-12-16,20 0-1 16,13 0-29-16</inkml:trace>
  <inkml:trace contextRef="#ctx0" brushRef="#br0" timeOffset="51063.0649">9435 7101 969 0,'-1'3'392'16,"1"5"-204"-16,1 23-122 16,2 13-13-16,7 23 27 15,3 9-1-15,3 6-24 16,-1-4-7-16,-6-12-29 16,-2-8-3-16,-1-16 14 15,1-1-53-15,1-15-149 16,-2-6-269-16</inkml:trace>
  <inkml:trace contextRef="#ctx0" brushRef="#br0" timeOffset="51346.6512">9913 7270 936 0,'-8'-1'420'15,"-10"-1"-211"-15,-7 3-100 0,-4 2-35 16,-10 5-46-16,-4 5-13 16,-5 8-13-16,-4-1-2 15,4 12-7-15,1 0-1 16,14 1 8-16,9 3 5 16,22-4 33-16,6-2 16 15,21-3 20-15,10 2 4 16,13-4-16-16,7 0-10 15,2-3-24-15,-4-8-5 0,-1-2-73 16,-6-7-65-16</inkml:trace>
  <inkml:trace contextRef="#ctx0" brushRef="#br0" timeOffset="51945.6908">10007 7786 1022 0,'-1'11'377'0,"-1"17"-292"16,-5 10-46-16,-2 10-10 15,-2-1-7-15,1-3-7 16,3-9 1-16,4-17 0 16,0-5 2-16,3-12 48 15,3-3 9-15,2-10 13 16,0-8 2-16,2-11-32 15,-1-7-3-15,2-10 1 16,0-2-6-16,3 9-23 16,1 5-8-16,-3 19-15 15,-1 10-5-15,-6 14 0 16,4 9-4-16,6 14-3 16,3 6 4-16,7 6 4 15,-1 0 1-15,1-8-10 0,-2-4-40 16,-5-8-105-16,-4-6-108 15</inkml:trace>
  <inkml:trace contextRef="#ctx0" brushRef="#br0" timeOffset="52071.5078">9959 8007 645 0,'3'-3'366'0,"10"-1"-47"15,9 0-139-15,17-1-108 16,5-2-29-16,9 3-137 15</inkml:trace>
  <inkml:trace contextRef="#ctx0" brushRef="#br0" timeOffset="52409.4015">10227 7943 691 0,'-1'-2'353'0,"6"-2"-88"16,5 3-102-16,14 2-61 0,5-1-19 16,8 0-30-16,2-2-14 15,1-6-20-15,-2 0-2 16,-11-2 2-16,-5 0 3 15,-10 1-2-15,-4 2-3 16,-7 3-15-16,-1 3-8 16,0 6 0-16,0-5 4 15,0 3 9-15,5 16 8 16,12 31-4-16,-9-32-2 0,-1 0-9 16,0-3-63-16</inkml:trace>
  <inkml:trace contextRef="#ctx0" brushRef="#br0" timeOffset="52596.5208">10693 7813 748 0,'0'0'440'16,"0"0"-24"-16,1 12-262 16,5 7-49-16,-4 13-33 15,3 8-1-15,3 3-22 16,-4-3-9-16,1-7-15 15,1-4-5-15,-1-12-34 16,0-5-50-16,-1-8-216 16</inkml:trace>
  <inkml:trace contextRef="#ctx0" brushRef="#br0" timeOffset="52888.5433">10670 7842 914 0,'11'-7'449'0,"9"-5"-176"15,2 7-92-15,0 2-37 16,0 9-61-16,-4 4-24 16,-3 5-34-16,-4 0-6 15,-11 2-5-15,-4-1 1 16,-4-5 1-16,0 2-3 0,7-7-10 16,6-3-5-16,6 1-6 15,4 0 1-15,6 3 0 16,-3 1-1-16,1 9 0 15,-3 4-1-15,-11 6 14 16,-9-1 17-16,-19-4 28 16,-3-2 5-16,-8-9 3 15,4-5-11-15,8-8-66 16,3-4-9-16</inkml:trace>
  <inkml:trace contextRef="#ctx0" brushRef="#br0" timeOffset="53488.7172">11310 7225 1112 0,'-2'-2'480'15,"-2"6"-281"-15,3 11-73 16,1 31-91-16,5 16-12 15,7 17 2-15,3 3-2 16,5-12-6-16,0-10-2 0,-2-18-55 16,-4-8-102-16</inkml:trace>
  <inkml:trace contextRef="#ctx0" brushRef="#br0" timeOffset="53643.5018">11153 7552 1112 0,'16'0'445'0,"30"0"-316"15,10 2-28-15,20 0-66 16,9-2-6-16,13-2-131 16</inkml:trace>
  <inkml:trace contextRef="#ctx0" brushRef="#br0">12188 7258 1047 0,'-9'4'462'0,"-9"5"-220"16,-5 22-135-16,-6 12-27 15,-2 18-20-15,1 4-5 16,0-3-22-16,11-5-7 0,10-12-12 16,3-9-3-16,16-17 3 15,-5-8 13-15,5-14 18 16,3-10 6-16,1-11 3 16,4-7-9-16,0-13-13 15,-1-5-4-15,1-15-10 16,-2-5-4-16,-2 4-11 15,-4 6-3-15,-4 22-2 16,-2 12-9-16,-4 15-3 16,1 4-11-16,5 8-9 15,-1 5 3-15,6 9-3 16,3 4 10-16,9 13 6 16,5 8 5-16,11 8 8 15,4 5 2-15,5-2 5 16,2-4 1-16,-4-10 3 0,-5-5 1 15,-13-10 0-15,-12-4 1 16,-19-10 9 0,-12-5 2-16,-24-5 5 0,-14-3 1 15,-15-3-9-15,2 1-3 16,6-3-6-16,10 0-29 16</inkml:trace>
  <inkml:trace contextRef="#ctx0" brushRef="#br0" timeOffset="54834.6436">12693 7253 501 0,'15'-10'349'0,"20"-2"55"15,-3 7-166-15,-3 13-72 16,-4 14-41-16,-11 16-52 16,-7 9-14-16,-8 10-20 15,-4 1-8-15,3-4-9 16,8-8-4-16,16-15-4 16,3-9 4-16,9-24 16 31,-17 0 9-31,0 1 8 0,47-15 2 0,1-14-7 15,-6-15-5-15,-38-11-6 16,-2-8-1-16,-13-12-10 16,6 11-16-16,-10 24-12 15,-4 15-13-15,-5 27-24 16,-5 8 6-16,-2 19 3 16,5 14 8-16,6 19 21 15,3 6 7-15,11-2 5 0,1-7 2 16,7-17 3-16,1-8-1 15,-3-13-35-15,2-5-70 16</inkml:trace>
  <inkml:trace contextRef="#ctx0" brushRef="#br0" timeOffset="56526.5228">13484 7746 791 0,'0'1'377'15,"-5"8"-126"-15,-5 10-91 16,-6 18-75-16,-3 8-6 0,-2 7-29 16,2-2-5-16,7-13-23 15,6-9-6-15,9-17-2 16,7-7 3-16,2-11 7 16,2-7 4-16,-2-13 4 15,-1-8-1-15,-2-9 1 16,1-2 5-16,0 2-3 15,0 5-4-15,3 15-13 16,-3 9-16-16,2 18-18 16,1 15-4-16,2 17-5 15,4 10 7-15,5 9 13 16,1-3 6-16,-1-7-78 16,-2-8-106-16</inkml:trace>
  <inkml:trace contextRef="#ctx0" brushRef="#br0" timeOffset="56678.3453">13449 7923 832 0,'9'-3'392'0,"7"3"-137"16,17 1-187-16,8 5-25 15,5 3-87-15,1-5-171 16</inkml:trace>
  <inkml:trace contextRef="#ctx0" brushRef="#br0" timeOffset="56981.5882">13722 7936 707 0,'-3'-2'364'0,"9"-1"-95"16,10-1-111-16,16-3-85 16,8 5-16-16,3-4-24 15,-1 3-7-15,-10-2-11 16,-6 0 1-16,-14 0 3 16,-8-3 2-16,-4 1-3 15,-2 3-4-15,0 2-14 16,2 2-8-16,0 0-8 0,0 0 0 15,3 7 8-15,4 14 6 16,10 28 8-16,-12-33 27 16,-4-6-233-16</inkml:trace>
  <inkml:trace contextRef="#ctx0" brushRef="#br0" timeOffset="57173.8286">14113 7763 1077 0,'-2'-2'487'0,"0"4"-233"16,1 6-105-16,3 12-78 15,5 8-16-15,1 9-6 16,6 3-8-16,-5-1-21 16,-2-2-5-16,-2-8-43 15,-7-7-75-15</inkml:trace>
  <inkml:trace contextRef="#ctx0" brushRef="#br0" timeOffset="57461.5545">14160 7731 1174 0,'11'-2'521'0,"7"-2"-251"15,-4 9-148-15,-3 3-40 16,-3 5-45-16,-1-2-12 15,-5 4-14-15,-3-2 1 16,-3-2 5-16,-2 0-23 16,6-9-43-16,6-1-23 15,10-1-20-15,7-1 22 16,6 3 37-16,-2 4 18 16,3 12 4-16,-8 6-1 15,-8 10 2-15,-8 3 5 0,-22-3 10 16,-9-4 4-16,-14-7 6 15,2-1-1-15,8-6-114 16</inkml:trace>
  <inkml:trace contextRef="#ctx0" brushRef="#br0" timeOffset="57801.7062">14824 7371 875 0,'-5'3'444'16,"-4"1"-142"-16,9 3-88 15,17-1-87-15,16 0-28 16,24-2-32-16,10 2-12 0,9-2-33 16,-3-4-7-16,-3-2-40 15,-6-4-82-15</inkml:trace>
  <inkml:trace contextRef="#ctx0" brushRef="#br0" timeOffset="58001.6839">14902 7528 997 0,'-4'0'452'0,"1"5"-200"15,14-3-78-15,22 3-67 16,11 2-19-16,11-4-26 16,4 2-24-16,9-2-23 15,4 0-13-15,6-3-454 16</inkml:trace>
  <inkml:trace contextRef="#ctx0" brushRef="#br0" timeOffset="58398.5809">16032 7216 1012 0,'-9'-8'449'0,"-16"-8"-238"15,-9 3-72-15,-5 8-101 16,-4 8-32-16,2 16-35 16,0 10-4-16,9 21-3 15,8 11 8-15,19 9 28 16,12 3 14-16,20-10 37 16,12-12 25-16,29-11 17 15,2-9-3-15,11-15 14 16,7-9-1-16,-18-21 0 15,0-10 8-15,-12-16-19 16,-20-7-17-16,-20-21-22 16,-13-6-11-16,-26-5-27 15,-9 3-15-15,-12 22-38 0,-6 10-44 16,1 22-149-16,3 11-202 16</inkml:trace>
  <inkml:trace contextRef="#ctx0" brushRef="#br0" timeOffset="58656.8039">16227 7250 1226 0,'-5'3'502'0,"-10"4"-300"16,-8 8-50-16,-10 13-54 16,-4 9-3-16,-2 15-24 15,-3 2-8-15,-5-1-24 16,1-2-17-16,4-9-26 16,7-4-91-16</inkml:trace>
  <inkml:trace contextRef="#ctx0" brushRef="#br0" timeOffset="63687.67">1975 8655 963 0,'0'-3'462'16,"-1"2"-204"-16,0 9-95 16,6 24-97-16,-5 11-32 15,8 36-15-15,1 9 1 0,1 11-5 16,5 3-3-16,-11-19 3 16,-1-5 1-16,-4-14-10 15,-3-10-34-15,7-20-115 16,-2-10-93-16</inkml:trace>
  <inkml:trace contextRef="#ctx0" brushRef="#br0" timeOffset="63978.1759">2444 8727 568 0,'-2'-1'307'0,"-8"1"-63"16,-3 5-81-16,-16 7-74 16,-5 6-23-16,-15 13-30 15,-4 6-10-15,-2 6-4 0,0 5-5 16,7-4-6-16,11-4 10 16,18-6 19-16,11-4 16 15,19-4 34-15,9-5 1 16,19-2-8-16,11 0-11 15,11-2-29-15,6 1-10 16,-4 1-16-16,-5-3-8 16,-9-1-152-16</inkml:trace>
  <inkml:trace contextRef="#ctx0" brushRef="#br0" timeOffset="64200.16">2595 9224 611 0,'-2'2'348'0,"-2"8"-13"16,1 7-142-16,-3 15-66 15,3 7-8-15,3 11-29 16,3 0-15-16,3-3-32 16,0-8-13-16,1-11-12 15,1-6 1-15,-1-17 10 16,3-2-18-16,-6-6-96 15,-4-7-83-15</inkml:trace>
  <inkml:trace contextRef="#ctx0" brushRef="#br0" timeOffset="64496.6309">2568 9277 746 0,'9'-6'415'15,"8"-7"-59"-15,6 2-138 16,10 7-108-16,-1 2-33 15,2 7-44-15,-4 1-10 16,-11 3-13-16,-8 1 1 0,-15 4 2 16,-7 2 1-16,-8 2 4 15,-1-3-1-15,5-5-9 16,4-2-7-16,14-1-9 16,8 2-5-16,13 4 0 15,1 2 3-15,2 7 3 16,-2 1 2-16,-16 5 3 15,-4 1 3-15,-21-1 6 16,-12-1 2-16,-11-10 0 16,0-8-12-16,8-10-66 15,6-7-101-15</inkml:trace>
  <inkml:trace contextRef="#ctx0" brushRef="#br0" timeOffset="64769.7948">3185 9190 1195 0,'9'1'504'0,"9"0"-257"16,24 1-55-16,17 0-40 16,7 1-36-16,5 1-56 15,-21 1-24-15,-13-3-45 16,-10 2-47-16</inkml:trace>
  <inkml:trace contextRef="#ctx0" brushRef="#br0" timeOffset="65244.5429">3971 8784 1002 0,'1'-7'435'0,"6"-1"-242"15,-1 4-70-15,2 26-71 16,1 15-20-16,-4 29-9 15,1 14-5-15,-3 12-5 16,-3 0 0-16,1 0-4 16,-1 0 6-16,0-15-106 15,0-9-89-15</inkml:trace>
  <inkml:trace contextRef="#ctx0" brushRef="#br0" timeOffset="65546.572">4461 8964 802 0,'-4'-4'403'16,"-7"-4"-135"-16,-1 6-90 16,-12 6-104-16,-6 4-32 15,-14 7-31-15,4 4-6 0,-8 3-4 16,1 3-5-16,13 3-3 15,-4 1 4-15,20 1 13 16,10-2 18-16,11 4 23 16,8-1 6-16,18 1 11 15,2-1 2-15,16-4-9 16,11-2-6-16,3-4-20 16,3-6-11-16,-8-7-77 15,-3-4-91-15</inkml:trace>
  <inkml:trace contextRef="#ctx0" brushRef="#br0" timeOffset="65918.6167">4671 9373 694 0,'-2'4'343'0,"0"11"-95"0,-2 5-60 15,-6 12-42-15,-2 4-16 16,-2 1-39-16,1-1-19 15,3-12-31-15,6-7-13 16,4-8-5-16,0-5 9 16,7-9 7-16,-1-5 0 15,5-11-4-15,1-7-10 16,2-8-7-16,-3-5-3 0,1-4-3 16,1 1-3-16,-3 11-10 15,0 5-4-15,1 20-4 16,-2 9-2-16,1 16 4 15,2 8 3-15,3 8 6 16,1 4 5-16,1 4 7 16,1-5 1-16,-5 0-3 15,-2-8-1-15,-3-9-3 16,-2 2 1-16,-3-8-17 16,1-2-51-16,-4-8-126 15,0-6-208-15</inkml:trace>
  <inkml:trace contextRef="#ctx0" brushRef="#br0" timeOffset="66060.6074">4646 9548 1159 0,'14'0'483'0,"22"4"-282"0,7-1-48 15,-1-1-72-15,1 3 7 16,-13 1-611-16</inkml:trace>
  <inkml:trace contextRef="#ctx0" brushRef="#br0" timeOffset="68091.2107">5543 8961 854 0,'-3'-3'442'0,"-3"-6"-137"16,3 20-162-16,0 12-47 16,1 19-55-16,1 7-9 15,1 4-10-15,1-1-3 0,4-6-6 16,-2-4 2-16,2-9-10 15,-1-5-46-15,-4-10-250 16</inkml:trace>
  <inkml:trace contextRef="#ctx0" brushRef="#br0" timeOffset="68247.7126">5355 9148 1034 0,'7'-1'463'0,"9"-1"-202"15,8 2-69-15,17 0-66 16,11 3-23-16,15-1-51 16,11-1-14-16,6-1-80 15,-5-1-20-15</inkml:trace>
  <inkml:trace contextRef="#ctx0" brushRef="#br0" timeOffset="68934.3361">6384 8794 590 0,'11'-11'312'0,"16"-16"-61"16,4 7-28-16,0 11-59 0,3 8-41 16,-7 18-60-16,-5 11-18 15,-10 25-14-15,-9 8-1 16,-9 13-9-16,-4 3-4 15,-2-10-7-15,8-6-1 16,7-16-3-16,10-7 1 16,11-10 1-16,3-9 1 15,8-9 9-15,2-10 4 0,5-16 6 16,0-5 2-16,0-14-2 16,-3-5-4-16,-4-9-2 15,-2-5-1-15,-7-13 0 16,-3-1-2-16,-12 6-7 15,-7 8-4-15,-9 26-16 16,-4 14-5-16,-6 21-2 16,-1 12 4-16,6 23 10 15,1 8 3-15,8 12 4 16,4 0-3-16,4-3 0 16,4-5 1-16,3-7 1 15,2-4 0-15,4-6-48 16,5-4-68-16</inkml:trace>
  <inkml:trace contextRef="#ctx0" brushRef="#br0" timeOffset="69327.4512">7141 9271 830 0,'0'4'344'0,"0"10"-192"15,-1 5-31-15,6 17-6 16,0-1-7-16,7 13-26 16,-1 3-14-16,-6-11-32 15,0 5-10-15,-5-18-2 16,1-6-12-16,-1-7-104 15,0-7-87-15</inkml:trace>
  <inkml:trace contextRef="#ctx0" brushRef="#br0" timeOffset="69639.0005">7119 9391 757 0,'10'-9'393'15,"15"-13"-92"-15,6 1-51 16,12 4-74-16,0 6-38 15,-2 8-67-15,-5 6-27 16,-13 6-28-16,-7 2-7 0,-13 5 1 16,-4 3 1-16,-12 3 1 15,-6-1 2-15,0-6-1 16,7-5-1-16,8-4-17 16,4-5-5-16,11 0-6 15,2 4-3-15,6 2 8 16,4 8-1-16,1 8-1 15,-5 3 4-15,-13 4 8 16,-7 0 6-16,-18-3 8 16,-9-3 3-16,-5-7 3 15,-2-7-7-15,3-7-138 16,4-7-83-16</inkml:trace>
  <inkml:trace contextRef="#ctx0" brushRef="#br0" timeOffset="69892.5021">7802 9218 1286 0,'16'-2'551'0,"22"0"-311"16,6 2-35-16,10 0-95 15,-3 1-34-15,-9 3-48 16,1-2-66-16</inkml:trace>
  <inkml:trace contextRef="#ctx0" brushRef="#br0" timeOffset="70510.2004">8611 8923 844 0,'23'-19'415'0,"19"-17"-155"15,4 12-55-15,-21 28-101 16,-6 16-34-16,-11 29-35 16,-7 13-9-16,-7 8-9 15,3 4-2-15,4-2-5 16,6-3-2-16,8-4 1 15,4-10 0-15,5-17 4 16,3-9 6-16,4-23 14 16,1-7 6-16,6-28 7 15,2-8-1-15,1-19-9 16,1-10-4-16,-3-6-6 16,-1-4-10-16,-7 5-14 15,-4 6-3-15,-18 20-12 16,-7 15 2-16,-15 25-9 0,-6 12-10 15,-3 24 6-15,-2 9 5 16,11 18 12-16,5 0 9 16,11 7-1-16,9 2 1 15,6-6 19-15,4-2-76 16,6-13-127-16</inkml:trace>
  <inkml:trace contextRef="#ctx0" brushRef="#br0" timeOffset="70881.9564">9385 9498 829 0,'-12'12'418'15,"-7"12"-100"-15,4 0-208 16,4-4-31-16,8-4-38 15,3-3-8-15,2-7-8 16,3-4 10-16,2-7 17 16,1-9 9-16,2-7 3 15,2-5-1-15,0-8 2 16,-1-6 0-16,0 2-15 16,0 1-10-16,-1 13-28 0,1 10-11 15,-3 14-6-15,3 12-2 16,0 12 3-16,3 12 3 15,2 3 1-15,-1-1 0 16,0 0 0-16,-2-9 0 16,1-4 3-16,-4-3-10 15,-1-7-104-15,-2-2-83 16</inkml:trace>
  <inkml:trace contextRef="#ctx0" brushRef="#br0" timeOffset="71015.6683">9393 9532 1365 0,'6'-1'554'0,"13"1"-360"15,10-1-63-15,9 2-64 16,7 3-82-16</inkml:trace>
  <inkml:trace contextRef="#ctx0" brushRef="#br0" timeOffset="71465.1032">10216 9153 857 0,'6'-3'425'15,"9"0"-124"-15,16 3-179 16,10 1-31-16,17 2-46 15,1 1-15-15,2-2-36 16,-4 2-64-16</inkml:trace>
  <inkml:trace contextRef="#ctx0" brushRef="#br0" timeOffset="71675.277">10268 9253 615 0,'-4'2'361'0,"0"4"-39"16,3-3-102-16,1-3-73 15,11 2-25-15,65 5-29 16,-17-4-18-16,14-1-35 16,3 4-10-16,-11 1-96 15,-5-2-93-15</inkml:trace>
  <inkml:trace contextRef="#ctx0" brushRef="#br0" timeOffset="72061.5002">11295 8998 884 0,'-10'-4'384'0,"-13"-5"-215"16,-2 9-72-16,-2 13-93 15,1 10-17-15,1 13-15 0,5 7-1 16,12 14 6-16,8 1 4 16,16 5 8-16,11 2-2 15,10-11 74-15,8-8 20 16,15-17 17-16,2-12 14 15,12-23-27-15,0-12-2 16,-9-21 16-16,-9-11 5 16,-15-11-9-16,-16-5 3 0,-21-2-7 15,-9 3-3-15,-25 6-33 16,-10 4-23-16,-19 14-39 16,-9 7-17-16,-2 19-41 15,5 7-40-15,17 12-130 16,8 7-174-16</inkml:trace>
  <inkml:trace contextRef="#ctx0" brushRef="#br0" timeOffset="72290.1424">11639 9080 1145 0,'2'0'560'0,"0"-2"-213"16,-8 6-171-16,5-4-51 16,-13 8-55-16,-58 42-13 15,12-9-22-15,-7 8-4 16,10 9-18-16,14 0-7 16,20-4-3-16,11-5 4 15</inkml:trace>
  <inkml:trace contextRef="#ctx0" brushRef="#br0" timeOffset="97794.6973">6996 9560 274 0,'2'0'214'0,"5"-4"57"16,-1 1-17-16,1-3-40 15,1-2-18-15,-5-1-41 16,-1-5-20-16,-4-1-35 16,-6 0-18-16,-8-2-34 15,1 4-16-15,-4 5-26 16,-3 1-12-16,4 13-13 16,1 3-4-16,3 9 1 0,8 4 3 15,5 1 6-15,1-3 3 16,10-2 8-16,1-4 1 15,4-6 1-15,5-2 2 16,-2-12 2-16,2-3 5 16,-4-6 6-16,-5 0 1 15,-6 2-3-15,-5 2-3 16,0 8-12-16,-1 5-8 0,1 11-10 16,0 4-2-1,4 7 2-15,2 5 5 0,2 3 7 16,-2-1 2-16,-6 1 22 15,-6-1 10-15,-13-2 16 16,-6-1 6-16,-4-4-3 16,-6-7-3-16,3-6-5 15,2-7-4-15,-1-7-7 16,7-3-5-16,13-6-14 16,2-1-7-16,17-2-65 15,8 0-86-15</inkml:trace>
  <inkml:trace contextRef="#ctx0" brushRef="#br0" timeOffset="99151.3164">9226 9591 319 0,'4'0'234'0,"4"0"40"15,-1-3-21-15,-1-2-41 16,0-1-26-16,-4-2-51 16,-1-3-25-16,-8 1-48 15,-5-5-16-15,-9 4-29 16,-2 5-10-16,-6 3-14 16,0 7-6-16,3 7-6 15,3 1-1-15,8 6 3 16,6 2 3-16,11-2 2 15,5 0 2-15,9-8 3 16,6-3 2-16,3-5 7 16,1-3 5-16,-2-6 9 0,-8-3 4 15,-8-4 15-15,-5 4 2 16,-5-1-5-16,-2 3-4 16,1 5-21-16,-3 2-7 15,3 1-6-15,2 0-1 16,-1 0 3-16,1 0 3 15,1 0 3-15,0 0 2 16,0 0-1-16,0 0-2 0,0 0-2 16,0 0-5-16,1 0-5 15,5 2-4-15,1 4-2 16,2 16 2-16,25 33 6 16,-32-29 4-16,-10 7 6 15,-5-1 2-15,-11 3 20 16,-6-4 11-16,-4-7 20 15,-4-3 12-15,3-13 16 16,3-6-1-16,11-4-8 16,2-2-12-16,9-1-34 15,3 1-11-15,0 4-17 16,1-1-25-16,3 7-154 16,-3 1-198-16</inkml:trace>
  <inkml:trace contextRef="#ctx0" brushRef="#br0" timeOffset="124324.8964">3231 10453 605 0,'-10'6'348'0,"-6"5"-52"16,8 4-64-16,15-3-57 0,14 1-24 16,19-5-19-16,19 2-14 15,13-9-49-15,-1-1-14 16,6 0-87-16,-8-7-121 15</inkml:trace>
  <inkml:trace contextRef="#ctx0" brushRef="#br0" timeOffset="124832.3696">4289 10261 1002 0,'-14'0'395'0,"-22"4"-280"0,0 10-46 16,1 25-58-16,-2 8-16 15,16 19-13-15,6 1 0 16,23-2 0-16,15-2 3 15,14-12-1-15,14-5 6 16,18-17 32-16,8-14 20 16,9-20 50-16,-4-12 44 15,-15-16 41-15,-10-5 7 0,-22-8 6 16,-12-6-35-16,-29-6-53 16,-16-7-19-16,-22-2-51 15,-4 8-13-15,-3 12-23 16,3 13-36-16,9 17-106 15,1 7-77-15,10 15-308 16</inkml:trace>
  <inkml:trace contextRef="#ctx0" brushRef="#br0" timeOffset="125099.709">4627 10347 1140 0,'-8'1'503'16,"-13"10"-247"-16,-3 5-65 15,-9 19-83-15,-5 6-30 16,0 6-38-16,-2 1-18 15,5-7-10-15,10-3-4 16,10-6-56-16,4-3-94 0</inkml:trace>
  <inkml:trace contextRef="#ctx0" brushRef="#br0" timeOffset="131113.5039">5482 10299 722 0,'5'-3'383'0,"-1"3"-101"16,-1 3-72-16,-3-3-99 16,2 19-35-16,11 53-36 15,-2-24-9-15,-6 2-12 16,2-4 0-16,-4-5-4 15,-3-7 1-15,1-7-7 16,-1-4-43-16,0-11-156 16,0-2-243-16</inkml:trace>
  <inkml:trace contextRef="#ctx0" brushRef="#br0" timeOffset="131262.4434">5307 10536 898 0,'5'-1'411'0,"14"-6"-157"0,17 5-76 16,20-5-72-16,16 0-21 15,13 7-48-15,3 0-2 16,-2 13-226-16</inkml:trace>
  <inkml:trace contextRef="#ctx0" brushRef="#br0" timeOffset="131786.8462">6814 10194 763 0,'-26'-8'354'0,"-21"-4"-171"0,-10 5-49 16,0 21-94-16,4 12-32 15,1 25-30-15,16 10-9 16,26 14-7-16,12 0 4 16,40-8 29-16,14-9 16 0,37-19 36 15,7-13 18-15,8-16 21 16,1-12 14-1,-18-16 27-15,-11-7 4 0,-27-18 4 16,-19-4-10-16,-38-20-34 16,-21-8-16-16,-26 3-47 15,-8 3-18-15,-4 22-48 16,13 12-45-16,10 17-106 16,9 6-59-16,15 12-306 15</inkml:trace>
  <inkml:trace contextRef="#ctx0" brushRef="#br0" timeOffset="132086.8939">7099 10225 1027 0,'-2'-4'514'0,"-2"0"-175"16,-8 8-183-16,-7 6-47 0,-11 13-66 16,-8 7-16-16,-7 20-19 15,-5 7-6-15,-6 4-2 16,4-2 0-16,3-14 4 15,5-5-23-15,24-9 135 16</inkml:trace>
  <inkml:trace contextRef="#ctx0" brushRef="#br0" timeOffset="168480.4118">21434 10579 926 0,'10'-13'432'0,"14"-13"-147"16,12 4-51-16,1 12-64 0,-2 10-44 15,-6 15-84-15,-8 11-14 16,-18 15-12-16,-3 5 0 16,-10 15 1-16,0 6 0 15,8 3-4-15,6-5-2 16,17-14 2-16,9-12 4 16,15-23 42-16,5-6 9 15,7-21 10-15,-9-12 2 16,-11-22-32-16,-8-10-6 0,-10-13-9 15,-4-6-4-15,-8 8-13 16,-5 12-6-16,-11 19-10 16,-1 11-4-16,-3 21-13 15,3 5-1-15,2 14-1 16,5 10 3-16,4 7 13 16,3 5 3-16,10 6 10 15,3 4 1-15,2 7 0 16,0-4 0-16,-2 0-2 15,-2-8-1-15,-4-12 6 16,2-2-51-16,-1-12-219 16,2 3-285-16</inkml:trace>
  <inkml:trace contextRef="#ctx0" brushRef="#br0" timeOffset="169004.4962">22338 11048 854 0,'3'-4'400'0,"6"-6"-148"16,-7-6-31-16,0 0-53 15,0-1-23-15,-10-1-44 16,-3 4-23-16,-12 3-42 16,-5 5-18-16,1 12-32 15,0 9-10-15,9 8 0 16,5 0 2-16,13 2 11 16,4-4 6-16,11-6 6 15,5-1 2-15,3-9 3 16,4-4 3-16,-5-4 5 15,-5-7 2-15,-7-7 3 16,-8-1-2-16,-2 0-6 16,-4 3-5-16,1 14-9 15,-2 1-4-15,5 9-4 16,0 6-2-16,8 7 3 0,4 6 1 16,-1 4 4-16,3 4 3 15,-7 2 2-15,-4-4 4 16,-16-3 30-16,-10-3 9 15,-14-7 7-15,-5-5 5 16,3-9-21-16,2-7-3 16,12-9-28-16,10-5-40 15,17-5-160-15,12 0-146 16</inkml:trace>
  <inkml:trace contextRef="#ctx0" brushRef="#br0" timeOffset="169385.3439">22503 11198 1138 0,'-1'2'527'0,"1"3"-219"16,2 11-177-16,1 3-28 15,1 11-51-15,0 5-13 16,-3 2-18-16,1 1-8 16,-1-8-1-16,4-4 12 15,1-13-90-15,1-4-80 0,1-11-289 16</inkml:trace>
  <inkml:trace contextRef="#ctx0" brushRef="#br0" timeOffset="169663.7629">22479 11230 860 0,'2'-8'429'0,"9"-10"-135"16,6 1-65-16,11 2-72 15,0 4-31-15,5 7-44 16,0 3-23-16,-4 6-29 16,-4 4-13-16,-17 5-14 15,-10 3-3-15,-13 9 3 16,-1-3-1-16,2 0 2 15,5-2-1-15,10-7 0 16,5 0 0-16,9-3-1 16,2-3 1-16,-1 1-1 0,-3 1 0 15,-13 4 4-15,-8 1 7 16,-19 2 5-16,-5 3 1 16,-4-6-6-16,6-1-59 15</inkml:trace>
  <inkml:trace contextRef="#ctx0" brushRef="#br0" timeOffset="169953.6856">22751 10837 828 0,'6'-1'431'0,"19"0"-65"16,10 1-125-16,18 0-89 15,10 2-29-15,4 0-73 16,-1-1-18-16,-10-1-28 15,-10-1-52-15,-19-2-219 16</inkml:trace>
  <inkml:trace contextRef="#ctx0" brushRef="#br0" timeOffset="170128.5293">22888 10926 1184 0,'0'3'527'15,"5"3"-254"-15,8 3-50 16,18-2-72-16,7 0-49 0,7-2-57 16,2-2-19-16,-2-3-52 15,-1-1-99-15</inkml:trace>
  <inkml:trace contextRef="#ctx0" brushRef="#br0" timeOffset="170461.2976">23663 10669 879 0,'-17'-7'433'16,"-16"-5"-152"-16,-6 11-161 15,-2 5-44-15,1 15-68 16,4 9-18-16,11 18-16 15,7 7 6-15,19 10 31 16,7 2 31-16,16-12 47 0,11-7 22 16,10-21 39-16,7-11-3 15,7-13 15 1,-1-11-4-16,-6-15-34 0,-10-11-14 16,-18-21-46-16,-10-5-19 15,-14-4-23-15,0 5-8 16,-14 15-15-16,-2 13-6 0,-19 14-103 15,-4 8-63-15,3 11-211 16</inkml:trace>
  <inkml:trace contextRef="#ctx0" brushRef="#br0" timeOffset="170688.5753">23775 10775 981 0,'-4'-3'464'0,"-7"3"-171"16,-6 5-69-16,-13 8-81 15,-3 9-21-15,-7 12-38 16,0 7-9-16,6 5-22 16,4-3-15-16,15-9-22 15,7-6-5-15,5-12 0 16,3-5-4-16,-2-5-119 0</inkml:trace>
  <inkml:trace contextRef="#ctx0" brushRef="#br0" timeOffset="186786.031">1702 10418 690 0,'0'-17'369'0,"-2"-21"-82"15,2-3-46-15,0 1-71 16,-3 1-27-16,1 8-53 0,0 3-26 15,-2 11-27-15,2 8-11 16,1 12-25-16,-3 10-1 16,7 19-19-16,2 10-6 15,6 17 16-15,3 4 5 16,-1 2 7-16,5-7 9 16,3-13-127-16,-1-10-110 15</inkml:trace>
  <inkml:trace contextRef="#ctx0" brushRef="#br0" timeOffset="186982.656">1576 10672 787 0,'14'1'398'16,"9"-1"-131"-16,18 3-90 15,7-2-35-15,12-2-59 16,7-1-28-16,4 1-49 16,0-2-62-16</inkml:trace>
  <inkml:trace contextRef="#ctx0" brushRef="#br0" timeOffset="187414.7359">1599 10957 703 0,'18'-17'386'15,"7"-11"-111"-15,18 4-86 16,2 4-24-16,1 14-75 16,-1 10-28-16,-6 13-28 15,-8 7-13-15,-18 14-3 16,-3 7 1-16,-24-10 6 16,-6 1 4-16,-2-6-1 15,-12-12-8-15,8 0-24 16,-2-6-16-16,1-14-13 15,6-8 3-15,8-5 8 16,7-2 1-16,14 2-8 16,8 7 6-16,13 6 15 15,0 2 13-15,3 16 22 16,2 1-3-16,-9 11-5 0,0 1 1 16,-4-7-16-16,-1-4-92 15</inkml:trace>
  <inkml:trace contextRef="#ctx0" brushRef="#br0" timeOffset="188132.6279">2112 10495 793 0,'3'-3'378'0,"5"1"-154"15,3 2-44-15,2 9-82 16,-1 5-28-16,-7 10-35 0,0 5-11 16,-6 4-7-16,-5 1-1 15,0-5 1-15,3-4-2 16,0-12 6-16,2-5 6 15,4-10 3-15,-2-8 0 16,6-8-3-16,1-6-7 16,-1-5-5-16,2-2-4 15,1 3 2-15,2 6-2 16,4 9-4-16,2 8 1 0,2 8-5 16,0 6-2-16,-8 4 5 15,-3 3 1-15,-3 3 1 16,-2-2 0-16,-2 0 2 15,-3-3 2-15,-1-2 3 16,-1-3 1-16,1-8 1 16,2-2 0-16,5-14-3 15,0-2-3-15,10-7-7 16,1-1-3-16,4 3-6 16,3 3-3-16,4 7-7 15,-2 12 0-15,-3 5 9 16,-4 4 6-16,-6 6 12 15,-5 0 3-15,-7 4-1 16,0 1-2-16,-3 1-8 16,1 1-1-16,6-4 3 15,-3-1-6-15,6-5-140 0,-3-4-207 16</inkml:trace>
  <inkml:trace contextRef="#ctx0" brushRef="#br0" timeOffset="189316.5826">2653 10533 429 0,'2'-10'290'16,"4"-5"-20"-16,5 0-39 15,-6 4-19-15,2 1-49 16,-2 5-28-16,-3 10-64 15,3 6-28-15,-1 12-31 16,2 1-6-16,-2 5-2 16,1 2-1-16,2-3 4 15,1-4 1-15,3-7 2 16,0-2 0-16,2-10 13 16,-3-4 20-16,6-7 24 15,2-7 5-15,6-4-9 16,2-2-18-16,0-4-19 0,-3-4-5 15,-8 3-4-15,-2 0-1 16,-12 5-4-16,-1 7-3 16,-8 6-10-16,-6 4-7 15,-1 10-2-15,0 4 0 16,6 10 6-16,3 8 2 16,9 0-1-16,2 1 1 15,9 1-1-15,2-6 3 16,0-3-107-16,4 1-126 0</inkml:trace>
  <inkml:trace contextRef="#ctx0" brushRef="#br0" timeOffset="189738.8378">3022 10844 660 0,'0'0'406'0,"0"6"-29"16,-1 2-160-16,0 8-139 15,3 8-30-15,3 8-24 16,-3 4-8-16,0-5 0 15,-4-4 0-15,1-8 4 16,1-6 14-16,2-3-98 16,2-8-82-16</inkml:trace>
  <inkml:trace contextRef="#ctx0" brushRef="#br0" timeOffset="190018.6507">2970 10867 754 0,'9'-8'374'0,"10"-13"-122"16,0 3-32-16,6 3-71 16,-2 5-38-16,4 10-61 15,-1 5-13-15,-8 7-17 16,-7 1-7-16,-14 6-1 16,-6 0 1-16,-6 1 2 15,6-1 0-15,1-11-8 0,8-1-6 16,9-7-4-16,5 0-4 15,7 3-2-15,-2-1 2 16,0 12-3-16,-6 1 0 16,-10 8 6-16,-8 5 4 15,-12-4 5-15,-6 1-4 16,-1-8-103-16,-1-5-176 16</inkml:trace>
  <inkml:trace contextRef="#ctx0" brushRef="#br0" timeOffset="190488.1861">2926 10121 739 0,'5'-8'369'0,"8"-5"-100"0,4 1-52 16,7 0-68-16,-8 9-31 31,-8 1-56-31,2 1-27 0,16 2-24 0,-2 9-3 16,-20 13-1-16,-15 3 2 0,-11 7 5 16,-4-1-2-16,10-7-4 15,8-2-5-15,8-9-6 16,11-4 7-16,13-5 35 15,8-3 16-15,16-2 17 16,0-2-5-16,-4-1-25 16,-7-2-2-16,-18 2 272 15</inkml:trace>
  <inkml:trace contextRef="#ctx0" brushRef="#br0" timeOffset="197483.2656">7758 10556 810 0,'0'2'360'0,"7"5"-149"16,13-1-43-16,15-1-51 15,16 3-12-15,17-1-44 16,1-1-18-16,7-1-84 16,-7-2-164-16</inkml:trace>
  <inkml:trace contextRef="#ctx0" brushRef="#br0" timeOffset="198004.6193">8460 10486 869 0,'5'-3'437'0,"0"0"-126"0,8 12-174 15,-2 2-46-15,-1 16-44 16,-1 3-12-16,-8 0-15 16,0 2-2-16,1-10-4 15,-2-5 1-15,3-9 6 16,0-3 9-16,1-11 10 16,-2-8 0-16,3-6-5 15,3-6-10-15,6-1-17 16,1 0-6-16,12 5 3 15,3 6 0-15,5 15 4 16,0 7 4-16,-16 11-4 16,-4 5 0-16,-9 1-1 15,-6-1-1-15,-2-5 0 16,-1-4-2-16,3-9-8 16,10-4-5-16,5-9-2 15,6-5 0-15,1-8 8 0,0-1 2 16,1 5-3-16,-3-1-5 15,-3 16 1-15,-1 5 3 16,-5 11 9-16,-4 11 8 16,-6 2 2-16,0-1-2 15,4 3 25-15,3-8-91 16</inkml:trace>
  <inkml:trace contextRef="#ctx0" brushRef="#br0" timeOffset="198488.8071">9407 10654 925 0,'3'-6'432'0,"2"-11"-174"15,-3-3-39-15,-2 2-67 16,-7-8-34-16,-7 9-50 16,-5-2-20-16,-14 9-25 15,-1 7-6-15,-7 3-8 16,2 5-7-16,13 6-19 0,7 0-7 16,20 8-3-16,10-2 3 15,12-3 13-15,6-4 7 16,4-7 6-16,-1-2 4 15,2-5 4-15,-7 0 2 16,-2-2 14-16,-3 1 2 16,-9 9 0-16,1 5-1 15,-8 14-20-15,-1 6-3 0,-3 11 1 16,-2 4-3-16,-2 0 8 16,-4 1 1-16,-9-10 1 15,-5-3 7-15,0-13 7 16,-2-8 5-16,2-14 7 15,2-9-3-15,0-8-12 16,6-3-10-16,8-1-86 16,4 2-73-16,12 1-300 15</inkml:trace>
  <inkml:trace contextRef="#ctx0" brushRef="#br0" timeOffset="198877.233">9714 10159 904 0,'0'-3'493'0,"3"-5"-146"16,-3 12-164-16,-1 11-54 15,1 16-79-15,1 14-11 16,2 16-18-16,4 9-8 15,2 0-10-15,1-7 3 16,-1-11 0-16,-2-12 3 16,-4-11 7-16,-3-3-4 0,-1-11 6 15,-4-7 4 1,2-8 42-16,3-6 6 0,6-9 1 16,9-7-5-16,4-7-50 15,7 0-10-15,-1 8-9 16,-2 7-6-16,-3 14 0 15,-5 11 1-15,-8 11 7 16,-4 3 1-16,-2 3 5 16,1-1 0-16,8-8-3 15,2-1-13-15,9-7-182 16</inkml:trace>
  <inkml:trace contextRef="#ctx0" brushRef="#br0" timeOffset="199175.2066">10600 10418 1017 0,'9'0'476'0,"9"-2"-193"0,15 0-119 15,12 3-31-15,7-1-59 16,2 0-28-16,3 2-28 16,-4 2-49-16,-8-3-152 15,-5 2-199-15</inkml:trace>
  <inkml:trace contextRef="#ctx0" brushRef="#br0" timeOffset="199354.6375">10695 10564 708 0,'-4'0'412'0,"4"2"-7"16,8 5-159-16,15-4-96 15,10 8-27-15,17 0-57 0,4-4-30 16,10 0-25-16,5-6-94 16</inkml:trace>
  <inkml:trace contextRef="#ctx0" brushRef="#br0" timeOffset="199727.3039">11894 10300 1111 0,'-13'-12'502'0,"-20"-10"-244"15,-5 5-79-15,-1 14-114 16,-1 5-36-16,-4 17-50 15,6 13-9-15,6 17-4 16,9 9 1-16,18 3 13 16,15 0 7-16,20-14 28 15,8-8 17-15,13-12 41 16,4-11 13-16,11-15 27 16,-1-8 8-16,-5-13-17 15,-12-13-5-15,-17-8-35 16,-7-4-19-16,-20-9-27 0,-11 4-15 15,-20 7-19-15,-4 8-46 16,-4 15-94-16,3 9-61 16</inkml:trace>
  <inkml:trace contextRef="#ctx0" brushRef="#br0" timeOffset="199913.3941">11949 10365 811 0,'0'-1'451'0,"-5"1"-103"16,-8 3-84-16,-18 12-119 16,-10 5-45-16,-11 22-46 15,-3 5-13-15,3 5-25 16,4 2-1-16,14-13-8 16,10-5-2-16,19-11-86 15</inkml:trace>
  <inkml:trace contextRef="#ctx0" brushRef="#br1" timeOffset="207432.2343">2702 10349 938 0,'-7'-2'400'0,"-15"9"-212"16,-9 19-64-16,-24 36-65 16,-18 12-17-16,-27 24-24 15,-6 11-10-15,8-3 9 16,20-7-50-16</inkml:trace>
  <inkml:trace contextRef="#ctx0" brushRef="#br1" timeOffset="208154.6643">9069 10334 1005 0,'0'-7'459'0,"-9"-1"-243"15,-13 15-32-15,-35 38-69 16,-19 23-54-16,-45 50-34 16,-18 31-10-16,-34 37-112 15</inkml:trace>
  <inkml:trace contextRef="#ctx0" brushRef="#br0" timeOffset="213670.0622">2273 12202 732 0,'8'-21'352'0,"2"-16"-139"16,5-9-82-16,4-5-13 15,-1-4-8-15,0-1 2 0,-6 6-4 16,-6 10-4-16,-6 19-15 15,-4 9-20-15,-3 24-46 16,3 16-19-16,4 24-30 16,3 12 1-16,10 16 15 15,4 3 4-15,3-3 6 16,2-1 4-16,1-20-7 16,-4-12-60-16,0-22-154 15,-7-8-220-15</inkml:trace>
  <inkml:trace contextRef="#ctx0" brushRef="#br0" timeOffset="213835.2363">2146 12422 851 0,'10'2'396'0,"26"1"-151"0,14-3-84 15,31-1-68-15,10-3-30 16,2 3-40-16,2 1 3 15,-20 2-139-15,-3 4-189 16</inkml:trace>
  <inkml:trace contextRef="#ctx0" brushRef="#br0" timeOffset="214184.2621">2357 12851 725 0,'-13'-22'402'16,"-13"-17"-60"-16,24-7-227 15,19 1-22-15,24 8-28 16,11 8-7-16,8 18-7 16,-6 7-12-16,-8 17-29 15,-9 12-5-15,-21 12 1 16,-9 14 3-16,-22 10 4 15,-10 1 3-15,-4 0-1 16,-2-7 0-16,3-20 4 16,1-9 1-16,2-19 0 15,8-9-5-15,14-10-19 16,9-3 2-16,21 3 2 0,8 3 6 16,7 10 12-16,3 6-5 15,0 5-6-15,0 3 20 16,-6 1-176-16</inkml:trace>
  <inkml:trace contextRef="#ctx0" brushRef="#br0" timeOffset="214642.6157">2927 12211 1066 0,'15'-15'513'16,"7"-12"-223"-16,3 12-124 15,0 9-48-15,-10 13-85 16,-2 10-24-16,-8 16-11 15,-2 9-1-15,1 13 4 16,-1-1 2-16,4-6 2 16,1-9 1-16,5-17 0 15,8-6 1-15,9-15 2 0,4-7 2 16,4-16 2-16,-7-8 0 16,0-11 0-16,-3-5 1 15,-10 0 2-15,-1-2 2 16,-12 12-4-16,-5 8-3 15,-9 14-20-15,-7 14-6 16,-2 23-4-16,-1 9 2 16,7 15 15-16,9 2 2 0,4 1 3 15,11-5 0-15,16-8 0 16,3-10-81-16</inkml:trace>
  <inkml:trace contextRef="#ctx0" brushRef="#br0" timeOffset="214870.9483">3587 12503 1057 0,'-4'15'451'0,"-2"19"-252"16,1 2-53-16,3 5-69 15,2-2-26-15,4-7-27 16,2-4 4-16,1-14-67 16,0-5-54-16,-3-10-156 0,-2-6-163 15</inkml:trace>
  <inkml:trace contextRef="#ctx0" brushRef="#br0" timeOffset="215128.3137">3542 12495 780 0,'10'-8'399'15,"12"-4"-142"-15,1 4-53 16,8 8-112-16,-1 0-35 16,-2 8-34-16,-4-1-5 15,-15 5-5-15,-6 1 0 0,-10 2-1 16,-3-3-11-16,-1-4-24 16,7-2-11-16,10-6-8 15,9 0 7-15,6 2 13 16,3 0 7-16,1 10 0 15,-5 3 2-15,-6 9 11 16,-10 4 7-16,-18 5 16 16,-12 1 5-16,-8-4 0 15,0-6-9-15,9-16-452 16</inkml:trace>
  <inkml:trace contextRef="#ctx0" brushRef="#br0" timeOffset="215501.1833">3601 11958 884 0,'1'-15'436'0,"12"-21"-131"16,10 1-54-16,16 10-82 15,3 4-35-15,1 15-70 16,-6 6-30-16,-17 15-26 16,-11 10-7-16,-23 11-1 15,-6 8-1-15,-11 2 2 16,0-1 1-16,14-12 1 15,3-7-1-15,21-11 3 16,7-6 5-16,19-4 25 16,11-4 4-16,14-1 0 15,2-1-3-15,-7 0 381 16</inkml:trace>
  <inkml:trace contextRef="#ctx0" brushRef="#br0" timeOffset="216418.7512">4521 12311 1002 0,'11'-4'427'15,"28"-4"-241"-15,13 2-40 16,15 4-57-16,5 2-33 16,-12 3-46-16,-8 2-36 15,-19-2-149-15</inkml:trace>
  <inkml:trace contextRef="#ctx0" brushRef="#br0" timeOffset="216581.6237">4622 12451 932 0,'20'3'430'0,"32"4"-186"16,10-1-64-16,6-5-87 15,-1 4-39-15,-13-3-279 16</inkml:trace>
  <inkml:trace contextRef="#ctx0" brushRef="#br0" timeOffset="216986.273">5440 12278 172 0,'2'-1'157'0,"1"-3"44"16,-4 1-29-16,0 2-71 16,0 0-38-16,0 0-179 15</inkml:trace>
  <inkml:trace contextRef="#ctx0" brushRef="#br0" timeOffset="217084.5173">5411 12276 202 0,'0'0'127'0,"0"-4"-1"15,1 1-90-15,-1 2-66 16</inkml:trace>
  <inkml:trace contextRef="#ctx0" brushRef="#br0" timeOffset="217367.7574">5413 12280 144 0,'0'-3'123'0,"5"-2"15"0,-5 2-14 15,0 2-14-15,0 0-36 16,-1-1-17-16,-1 2-36 15,1 0-7-15,-13 5 7 16,-28 16 1-16,35-6-9 16,8 5-2-16,12 9-9 15,12 7-2-15,11 2 5 16,6-4 6-16,15-6 10 16,-3-8 10-16,-2-17 88 15,-4 0 44-15,-19-18 46 16,-12-7 6-16,-21-10-76 15,-18-9-46-15,-21-4-52 16,-9 3-17-16,2 9-17 16,4 7-7-16,17 19-91 0,10 7-82 15</inkml:trace>
  <inkml:trace contextRef="#ctx0" brushRef="#br0" timeOffset="217758.2674">5694 12420 797 0,'-7'8'390'0,"-8"10"-145"15,4 7-70-15,6 14-76 16,6 0-26-16,12 14-27 16,2 2-10-16,0 3-22 15,-6 1-3-15,-11-7 45 16,-8-6 10-16,-16-10 16 15,-1-7 7-15,-9-17-29 16,-1-12-6-16,4-15-12 0,4-11-8 16,11-9-22-16,9-3-29 15,17-4-103-15,8 2-70 16</inkml:trace>
  <inkml:trace contextRef="#ctx0" brushRef="#br0" timeOffset="218270.3853">5921 11846 943 0,'-1'-1'446'15,"-2"1"-185"-15,4 13-159 16,-1 13-51-16,7 21-32 15,0 10 1-15,1 14 2 16,0 5 1-16,-5 7-5 0,1 0-3 16,-2-7-2-16,1-9 0 15,1-21 42-15,0-11 11 16,-1-18 25-16,3-9 22 16,3-15-25-16,5-5-7 15,7-18-26-15,4-6-21 16,7-2-21-16,1 2-6 15,-7 14-8-15,-3 11-3 0,-6 16-3 16,0 10 2-16,-1 11 4 16,2 1 3-16,7 1 2 15,3-1 2-15,1-9 1 16,3-3 30-16,-8-3-563 16</inkml:trace>
  <inkml:trace contextRef="#ctx0" brushRef="#br0" timeOffset="220107.7467">7165 12220 348 0,'-5'3'256'0,"-6"1"3"16,7-1-49-16,23 1-64 15,15 0-26-15,29-1-14 16,14 1-13-16,21-6-36 15,1 0-15-15,3 0-10 16,-8-2-30-16,-22 4-106 16,-7 0-101-16</inkml:trace>
  <inkml:trace contextRef="#ctx0" brushRef="#br0" timeOffset="220332.235">7280 12306 687 0,'0'4'301'0,"8"6"-117"0,14-1-24 16,18-3-20-16,18-4 10 15,21-4-36-15,9-4-26 16,6-5-35-16,-11 1 0 15,-22 1-103-15,-9 2-71 16</inkml:trace>
  <inkml:trace contextRef="#ctx0" brushRef="#br0" timeOffset="220516.4032">7904 12119 675 0,'18'3'349'15,"8"2"-101"-15,12 12-103 16,-1 6-37-16,-14 4-35 16,-7 1-8-16,-24-3-21 15,-9 0-3-15,-11-1-45 16,-1 0-80-16</inkml:trace>
  <inkml:trace contextRef="#ctx0" brushRef="#br0" timeOffset="220724.3853">7134 12171 826 0,'-15'21'357'16,"-9"26"-186"-16,16 4-24 15,32-1-23-15,20-2-26 16,31-16-34-16,7-8-8 0</inkml:trace>
  <inkml:trace contextRef="#ctx0" brushRef="#br0" timeOffset="221285.8784">8739 12125 692 0,'12'-16'423'15,"7"-6"-11"-15,9 3-248 16,0 11-33-16,-4 15-75 15,-8 5-27-15,-9 18-18 16,-4 8-6-16,-5 8 1 16,0 9 1-16,5 3-1 15,1-5 0-15,12-8 1 16,4-13 3-16,10-19 12 16,8-13 6-16,-1-20 10 15,3-8 4-15,-5-14-3 16,-5-6-2-16,-6-3-7 0,-5-4-2 15,-9 6-10-15,-3 6-4 16,-3 18-14-16,-4 10-7 16,-1 15-22-16,-2 9-3 15,2 13 4-15,1 6 4 16,9 13 20-16,5 1 4 16,3 5-40-16,2-1-100 15</inkml:trace>
  <inkml:trace contextRef="#ctx0" brushRef="#br0" timeOffset="221502.5395">9366 12424 781 0,'-2'11'418'15,"-2"8"-84"-15,1 13-177 16,1 3-30-16,2 8-52 15,2 0-19-15,6-3-30 16,-3-4-4-16,2-13-1 16,0-6-4-16,-3-8-76 15,0-9-57-15,-3-5-196 16</inkml:trace>
  <inkml:trace contextRef="#ctx0" brushRef="#br0" timeOffset="221750.6321">9362 12452 668 0,'10'-11'351'15,"12"-9"-120"-15,2 7-44 16,4 11-91-16,-1 3-44 16,-5 7-31-16,-4 4-6 15,-13 0-6-15,-6 3 2 16,-9 3 1-16,1-4 0 16,2-3-7-16,7-1-3 15,10-7-3-15,10 0-3 0,9 3-6 16,4 2-1-16,2 11-1 15,-8 5 9-15,-16 5 29 16,-13-1 13-16,-24 2 18 16,-9-2-3-16,-5-7-10 15,1-6-22-15</inkml:trace>
  <inkml:trace contextRef="#ctx0" brushRef="#br0" timeOffset="222170.5263">9418 11883 562 0,'-2'-18'330'0,"4"-19"-5"16,10 3-113-16,13 6-42 16,6 4-18-16,7 14-49 15,3 7-22-15,0 15-55 16,-4 7-14-16,-14 15-6 15,-15 6 1-15,-23 10 0 16,-8-2 3-16,-1-6 1 16,5-9-2-16,18-18 38 15,5-7 28-15,15-8 28 16,11-3 5-16,9-4-35 16,4 0-29-16,-3 1-35 15,-2 2-81-15</inkml:trace>
  <inkml:trace contextRef="#ctx0" brushRef="#br0" timeOffset="222579.4844">10051 12184 989 0,'16'-4'424'16,"12"-2"-222"-16,28 1-117 15,12 1-15-15,10-2-36 16,-2 3-11-16,-15 1 8 15,-9-1-43-15,-21 3-171 16</inkml:trace>
  <inkml:trace contextRef="#ctx0" brushRef="#br0" timeOffset="222754.4387">10238 12324 1041 0,'9'5'469'16,"14"-1"-210"-16,11 1-56 16,14-3-78-16,3-1-38 15,4 2-87-15,-2-1-86 0</inkml:trace>
  <inkml:trace contextRef="#ctx0" brushRef="#br0" timeOffset="223801.6001">11233 12280 695 0,'-19'-16'336'0,"-16"-21"-117"16,2-6-70-16,17-5-80 15,14 4-23-15,20 10-27 16,12 5 9-16,14 18 22 16,2 7 7-16,5 13 0 15,-2 11-14-15,-8 11-20 16,-10 5-5-16,-31 6 0 15,-15 7 3-15,-31 2 1 16,-7 0 1-16,-1-3 0 0,8-8 0 16,13-16-3-16,10-8-7 15,23-9-13-15,11-6-2 16,22-1 2-16,7-1 3 16,17 1 6-16,3 1-1 15,4 9-14-15,-1-1-93 16</inkml:trace>
  <inkml:trace contextRef="#ctx0" brushRef="#br0" timeOffset="224234.3175">11914 12513 997 0,'1'-8'431'0,"6"-9"-226"15,-1-2-36-15,-4-1-61 16,-2-2-18-16,-8-5-33 16,-9 1-11-16,-14 2-20 15,-5 3-15-15,-4 15-23 16,-1 7-10-16,7 15-6 16,3 7-4-16,11 8 4 15,8 4 2-15,15-5 5 16,6-2 8-16,15-11 7 0,5-8 5 15,6-4 4-15,-1-7 1 16,-5-3 1-16,1-2-3 16,-6 5-7-16,-1 5-9 15,-2 16 4-15,-5 11 3 16,-9 8 6-16,-5 2 8 16,-12-1 2-16,-5-4 4 0,-13-5 5 15,-4-5 3-15,-1-12 3 16,-2-4-1-16,6-9 0 15,4-6-2-15,10-5-25 16,11-4-29-16,11-3-129 16,7 2-154-16</inkml:trace>
  <inkml:trace contextRef="#ctx0" brushRef="#br0" timeOffset="224569.3422">12123 11971 1070 0,'3'2'447'0,"1"9"-258"16,0 11-41-16,-1 22-67 16,-3 9-10-16,0 11-17 15,-4 7-10-15,5 1-9 0,0-5-6 16,4-14-11-16,5-9-1 15,2-22 2-15,2-8 4 16,1-14 11-16,-1-9 2 16,2-9-1-16,1-6-7 15,3-1-16-15,0 4-9 16,0 9-11-16,-2 10-2 16,-3 11 4-16,-2 9 7 0,-1 6 12 15,-1 0 3-15,2 1-4 16,-2-2 14-16,4-4-48 15</inkml:trace>
  <inkml:trace contextRef="#ctx0" brushRef="#br0" timeOffset="224970.6803">13190 12243 989 0,'27'-3'458'0,"19"-3"-222"0,32 0-59 15,13 3-36-15,15 1-65 16,-1 2-28-16,-5 1-39 15,-11 0-39-15,-14 2-161 16,-8 2-170-16</inkml:trace>
  <inkml:trace contextRef="#ctx0" brushRef="#br0" timeOffset="225330.0166">13284 12358 900 0,'20'3'386'0,"30"4"-210"15,18 2-7-15,21 0-51 16,0-2-26-16,2-1-37 0,-8-6-18 16,-13-10-18-16,-7-4-35 15,-20-7-109-15,-12-1-57 16,-26-5-52-16,-9-1-41 15,-15-6 116-15,-7 2 93 16,2 7 129-16,5 4 108 16,12 16 2-16,8 4-23 0,18 11-48 15,10 5-21-15,14 9 2 16,4 7-8-16,-11 3-9 16,-8 0 3-16,-28-5 8 15,-12-2-4-15,-16-7-5 16,-6-4-13-16,-4-8-46 15,2-1-76-15</inkml:trace>
  <inkml:trace contextRef="#ctx0" brushRef="#br0" timeOffset="226099.1421">14750 12157 1005 0,'12'-12'429'0,"14"-14"-207"0,9 5-30 15,5 10-61-15,-1 11-33 16,-10 16-75-16,-9 11-17 16,-18 18-5-16,-7 5 1 15,-5 7 6-15,1-4 0 16,11-12 1-16,10-8 2 15,14-18 11-15,6-11 6 16,7-16 9-16,-4-7 0 16,-4-16-2-16,-3 1-4 0,-10-4-3 15,-1-3 0-15,-7 7-9 16,-7 3-5-16,-3 13-23 16,-4 11-11-16,-7 19-5 15,7 11 3-15,-3 13 14 16,1 7 7-16,10 10 1 15,-3-3 1-15,15-3-16 16,4-5-63-16,4-17-256 16</inkml:trace>
  <inkml:trace contextRef="#ctx0" brushRef="#br0" timeOffset="226275.4442">15299 12489 622 0,'0'1'391'0,"1"8"30"16,1 4-199-16,3 10-89 0,2 3-33 16,1 2-30-16,0 2-16 15,0-2-16-15,0 0 0 16,1-10-40-16,-2-4-58 16,-1-8-157-16</inkml:trace>
  <inkml:trace contextRef="#ctx0" brushRef="#br0" timeOffset="226561.4965">15333 12406 580 0,'12'-6'370'0,"12"-4"-17"15,4 8-121-15,1 8-121 16,-3 6-34-16,-4 9-36 16,-5-2-14-16,-14 0-7 15,-4-1-1-15,-12-4 4 16,0-2-1-16,4-5-6 15,3-4-3-15,15-3-9 16,10-1-2-16,10 1-4 16,3 0-4-16,-3 4-4 15,-2 8-1-15,-15 6 3 16,-4 4 4-16,-16 4 10 16,-15-1 8-16,-13-2 5 15,-6-1 2-15,0-12-2 16,11-3-50-16,19-14-455 0</inkml:trace>
  <inkml:trace contextRef="#ctx0" brushRef="#br0" timeOffset="226816.5311">15883 12184 657 0,'2'-3'415'0,"8"-1"49"15,10 0-212-15,16 1-82 16,7-1-29-16,4 5-63 16,-3 2-24-16,-5 0-34 15,-4 4-3-15,-9-5-48 16,-1 0-55-16,-14 0-280 15</inkml:trace>
  <inkml:trace contextRef="#ctx0" brushRef="#br0" timeOffset="227013.9043">15955 12272 901 0,'3'5'464'0,"7"3"-142"16,13 1-107-16,9-2-32 15,12-2-48-15,1-3-28 16,4-3-41-16,-3-1-7 16,-9-3-130-16,-6-1-160 15</inkml:trace>
  <inkml:trace contextRef="#ctx0" brushRef="#br0" timeOffset="227907.1224">16677 12064 928 0,'1'5'411'16,"3"9"-136"-16,11 23-198 15,5 10-14-15,8 21 6 16,2 6-7-16,1 1-19 16,1-7-11-16,-2-22-5 15,-2-12 3-15,-2-30 21 16,-2-7 8-16,-4-25 9 15,-5-11-3-15,-4-20-18 16,-2-9-9-16,-12-13-11 16,-6-3-5-16,-9-14-9 15,-5-2-7-15,1 7-9 16,4 3-1-16,7 26-7 0,3 15 1 16,5 20-3-16,3 8-5 15,6 17-13-15,6 2-6 16,14 4 2-16,10 0 4 15,23-1 17-15,16-1 7 16,41-3 4-16,24-6 0 16,61-1-3-16,21-1 2 15,26 1 3-15,-5 6 1 16,-34-2 5-16,-19-1 2 0,-53 5-1 16,-24-4 1-16,-43 6-1 15,-23 3 0-15,-29-3 3 16,-6-1 2-16,-9-2 3 15,-3-1 0-15,2 1-5 16,-2 3-9-16,0 0-20 16,0 0-6-16,1 7-10 15,7 23 4-15,8 52 15 16,-6-24 7-16,-6 8 12 16,2 2 5-16,-1-12-39 15</inkml:trace>
  <inkml:trace contextRef="#ctx0" brushRef="#br0" timeOffset="228432.3269">17348 12155 758 0,'-5'-15'379'0,"4"-21"-117"16,7-1-77-16,22-1-86 16,12 5-13-16,8 13-3 15,2 11-3-15,-7 20-10 16,-1 11-15-16,-19 15-33 15,-14 1-6-15,-25 5 0 16,-16 2 1-16,-17 0-1 16,1 1-3-16,2-8-4 15,11-4-3-15,24-9-9 0,12-8-1 16,28-10-1-16,8-7 2 16,11-2 6-16,4-3 0 15,4 3 3-15,2 2-33 16,-5 5-287-16</inkml:trace>
  <inkml:trace contextRef="#ctx0" brushRef="#br0" timeOffset="228836.1425">18031 12406 1017 0,'5'-9'459'0,"6"-8"-228"16,-4-1-45-16,1-4-81 15,-2 4-24-15,-8-4-34 16,-4 4-16-16,-15 7-26 16,-5 2-10-16,-12 9-8 15,-3 1 0-15,7 6 3 16,6 2-3-16,18 4-9 16,9 1-1-16,12 1 6 15,8-1 5-15,6-6 12 16,1-1 4-16,3-4 0 15,-2 0-1-15,-1 9-7 0,0 8 0 16,-8 10-5-16,-2 4 1 16,-4 6 4-16,-5 1-1 15,-4-4 8-15,-5-2 3 16,-12-2 2-16,-4-6 2 16,-10-6 3-16,1-4 2 15,-4-13 3-15,-3-8 1 16,6-9-6-16,1-4-13 15,18-1-49-15,12 2-67 16,17 2-329-16</inkml:trace>
  <inkml:trace contextRef="#ctx0" brushRef="#br0" timeOffset="229206.5848">18417 11886 954 0,'3'-5'463'16,"1"-3"-153"-16,2 22-168 15,0 10-42-15,1 26-40 16,0 9-11-16,-4 9-11 16,-1 7-1-16,-2-1-2 15,0 0-4-15,4-2-13 16,-1-11-1-16,2-21 0 0,-5-11 3 15,1-22 12-15,3-5 4 16,4-12 2-16,6-12-3 16,4-9-15-16,6-4-7 15,3 4-11-15,-1 8-3 16,-3 16-15-16,-8 11-1 16,-6 14 0-16,-3 5 4 15,5 8 11-15,1-1 4 16,14-5 6-16,6-5 2 0,12-7-9 15,6-6-38-15</inkml:trace>
  <inkml:trace contextRef="#ctx0" brushRef="#br0" timeOffset="229497.6596">19666 12397 2787 0,'13'8'-675'0</inkml:trace>
  <inkml:trace contextRef="#ctx0" brushRef="#br0" timeOffset="238028.2355">1848 14400 515 0,'-8'18'292'0,"-7"9"-53"0,13-5-79 15,3-9-14-15,16-16-7 16,11-9-11-16,16-26-20 16,9-10-19-16,0-18-41 15,-5-11-12-15,-12 4-12 16,-10-1-1-16,-14 4-1 16,-5 3-1-16,-9 15 4 15,0 14 4-15,-7 24-15 16,1 15-5-16,7 28-13 15,2 10-9-15,6 20 7 16,5 7 1-16,7 11 3 16,3 4 2-16,11 0 0 15,0-3 3-15,0-23 2 16,2-12 0-16,-3-25-31 0,-2-12-45 16,-9-16-158-16</inkml:trace>
  <inkml:trace contextRef="#ctx0" brushRef="#br0" timeOffset="238175.6704">2064 14216 809 0,'16'5'374'16,"24"3"-189"-16,10 0-49 0,13-5-74 16,-3 2-19-16,-8-3-125 15,-13 0-151-15</inkml:trace>
  <inkml:trace contextRef="#ctx0" brushRef="#br0" timeOffset="238295.6584">1903 14148 975 0,'-4'3'360'0,"2"6"-277"16,10 1-71-16,25 4-29 15,11 3-8-15</inkml:trace>
  <inkml:trace contextRef="#ctx0" brushRef="#br0" timeOffset="238592.5465">2616 14422 1081 0,'12'7'453'0,"5"5"-260"16,14-5-104-16,5-6-21 15,-2-7-33-15,2-3-10 16,-6-6-1-16,-9-6 2 15,-11-4 6-15,-9-5-2 16,-17 0-18-16,-6-1-5 16,-16 4-13-16,-2 8-9 15,0 13-7-15,0 8-4 16,14 22-11-16,3 11 4 0,9 17 20 16,7 4 6-16,7 1 16 15,9-2 6-15,9-9-5 16,1-9 0-16,5-5-3 15,3-5-18-15,4-14-155 16,0-4-326-16</inkml:trace>
  <inkml:trace contextRef="#ctx0" brushRef="#br0" timeOffset="238838.2358">3243 14289 732 0,'-4'11'443'15,"-4"8"-68"-15,-13 9-175 16,-1-8-44 0,10-10-92-16,2 1-24 0,-34 18-25 0,2-9-19 15,2-17-26-15,23-14-6 16,1-3 4-16,6 2 22 16,10 3 28-16,2 4 8 15,12 11 12-15,2 6-1 16,10 16-2-16,4 4-2 15,11 1-5-15,6-6-3 16,5-12-67-16</inkml:trace>
  <inkml:trace contextRef="#ctx0" brushRef="#br0" timeOffset="239447.6236">4800 14273 472 0,'16'-15'320'0,"20"-13"44"16,0 2-139-16,-1 17-105 16,-7 8-41-16,-17 21-57 15,-6 11-13-15,-9 25 2 16,-1 8 1-16,4 4-5 16,1-1-1-16,10-21 0 15,5-12 0-15,11-14 3 16,4-12 1-16,5-15 8 15,0-7 2-15,-5-17 5 16,2-6 2-16,-14-10 0 16,-4-4-1-16,-9 6-15 15,-5 11 19-15,-4 19-6 16,-3 14 0-16,-3 19 9 16,-3 10-20-16,7 12-3 15,3 0-3-15,12 0-5 16,5-7 12-16,7-6-162 15,3-3-195-15</inkml:trace>
  <inkml:trace contextRef="#ctx0" brushRef="#br0" timeOffset="239836.6171">5382 14607 907 0,'1'8'361'15,"1"13"-244"-15,5 2-30 16,0 4-37-16,2 0-9 15,3-3-5-15,-4-5-6 0,1-10-60 16,-5-5-51-16,-5-8-186 16,-6-4-45-16,-7-10 51 15,-1-5 70-15,-2-7 234 16,6-3 58-16,8-3 39 16,3 3-3-16,19 9-2 15,3 5-2-15,5 12-26 16,3 6-17-16,-5 6-52 15,-3 4-12-15,-9 5-1 16,-9 2 1-16,-12 0 3 16,-3-2 0-16,-4-1-7 15,4-5-8-15,12-5-14 16,2 2-7-16,14-4 1 16,5 5 4-16,2 9 7 15,0 4 7-15,-11 9 3 16,-12 2 0-16,-15 0 10 0,-9 1 3 15,-6-7-28-15,4-7-93 16</inkml:trace>
  <inkml:trace contextRef="#ctx0" brushRef="#br0" timeOffset="240111.6225">5878 14421 861 0,'10'0'430'16,"10"1"-148"-16,14-3-135 15,12 2-17-15,13 0-69 16,1 0-18-16,-6 2-87 16,-8 0-69-16,-14-2-379 15</inkml:trace>
  <inkml:trace contextRef="#ctx0" brushRef="#br0" timeOffset="240302.2199">5933 14620 1168 0,'13'2'479'16,"18"1"-312"-16,9-3-25 16,13 0-64-16,-4 0-31 15,-6 1-91-15,-7 8-76 0</inkml:trace>
  <inkml:trace contextRef="#ctx0" brushRef="#br0" timeOffset="240604.1349">5807 14213 834 0,'6'-19'416'0,"14"-12"-82"16,10 2-124-16,9 8-70 15,2 12-34-15,-5 9-73 16,-2 5-10-16,-4 10-9 16,-5 2-4-16,-2 2 0 15,-1-1 0-15,0-6 4 0,4-9-13 16,3-9 70-16,-2-10 4 15,1-7 2-15,-10-4 18 16,-10 2-56-16,-8 2-62 16,-15 7-249-16</inkml:trace>
  <inkml:trace contextRef="#ctx0" brushRef="#br0" timeOffset="242581.5405">6733 14493 487 0,'4'1'317'0,"2"-6"20"15,7-5-34-15,10-13-51 16,4-11-36-16,5-14-69 0,-1-6-35 15,-6-4-51-15,-1 4-14 16,-12 15-16-16,-1 6-1 16,-7 18-2-16,-3 7-6 15,-3 18-16-15,1 12-6 16,1 21-7-16,-4 15 1 16,8 19 6-16,-3-2 3 15,4-3-1-15,4-11 2 16,-2-24 1-16,3-7 0 0,1-18-68 15,2-2-70-15</inkml:trace>
  <inkml:trace contextRef="#ctx0" brushRef="#br0" timeOffset="242986.0185">7254 14179 920 0,'-1'-10'481'0,"7"-11"-92"16,12-1-164-16,16 1-108 16,9 5-39-16,11 12-59 15,3 0-9-15,-5 10-10 0,-9 7-3 16,-31 7-10-16,-15 7-3 15,-27 11 2-15,-8-1 3 16,-5-4 11-16,6-5 4 16,18-10-5-16,7-5-6 15,23-8-4-15,6-3-2 16,16 1 9-16,12 7 4 16,4 12 6-16,0 6 1 15,-20 10 8-15,-16-2 8 0,-29 2 19 16,-18-4 8-16,-17-7-2 15,-3-7-4-15,4-14-14 16,9-5 0-16,12-9-107 16,7-5-75-16</inkml:trace>
  <inkml:trace contextRef="#ctx0" brushRef="#br0" timeOffset="243584.5296">8132 14025 682 0,'9'3'401'0,"6"1"-45"0,8 8-200 15,-4 6-33-15,-6 1-70 16,-6 1-19-16,-9-1-10 15,-2 0-2-15,0-9-4 16,4-2 4-16,4-10 5 16,5-10 3-16,10-6 14 15,2-6 4-15,2-2 1 16,0 1 2-16,-4 3-8 16,-4 7-8-16,-5 9-9 15,-2 6-4-15,-7 11-5 16,-1 6-1-16,-1 5-1 15,-6 0-2-15,7 0-4 16,2-5-2-16,6-9 0 16,5-6 1-16,-1-9 1 15,6-3 2-15,-1-7 2 16,3-2 0-16,-1-1-1 0,-1 1-3 16,1 13-8-16,0 6-2 15,-3 18-5-15,-2 5 0 16,-5 4 3-16,-3 3 2 15,-3-1-86-15,2-2-85 16</inkml:trace>
  <inkml:trace contextRef="#ctx0" brushRef="#br0" timeOffset="243779.3326">8112 14329 976 0,'0'1'480'0,"10"-1"-173"16,18-1-99-16,33-1-74 16,11-3-34-16,21 6-31 15,3 3-19-15,-2 5-38 16,1 4 0-16,-20-1-79 16,-12 0-95-16</inkml:trace>
  <inkml:trace contextRef="#ctx0" brushRef="#br0" timeOffset="244172.2556">8534 14603 1085 0,'-22'-1'529'16,"-16"-3"-197"-16,-5 0-139 16,2 6-47-16,8 4-72 15,7 2-28-15,16 4-39 16,6-3-8-16,13 5-2 15,10 4-1-15,19 5 2 16,8 5 2-16,5-1 3 16,-6 0 2-16,-22 1 1 15,-18-5 9-15,-23 0 46 16,-14-7 14-16,-10-11 9 16,-3-5-4-16,5-9-46 15,4-4-3-15,0 3 47 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10:22:22.955"/>
    </inkml:context>
    <inkml:brush xml:id="br0">
      <inkml:brushProperty name="width" value="0.05292" units="cm"/>
      <inkml:brushProperty name="height" value="0.05292" units="cm"/>
      <inkml:brushProperty name="color" value="#FF0000"/>
    </inkml:brush>
  </inkml:definitions>
  <inkml:trace contextRef="#ctx0" brushRef="#br0">2600 5511 788 0,'-13'2'419'15,"-12"1"-106"-15,-3 6-176 16,6 1-47-16,5 3-80 16,8 4-22-16,11-2-16 15,5 1-1-15,12-2 13 16,5-3 6-16,-1-1 10 0,-2-6 4 16,-5-4 5-16,-2 3 1 15,-10-3 10-15,-2 0-1 16,-6 2 0-16,3-2 0 15,-15 0-6-15,-43 6 4 16,20-2 0-16,6 1-1 16,7 6-10-16,3 3-6 15,14 3-9-15,4 5 3 16,11 1 10-16,4-2 5 0,12 0 6 16,3-1 0-16,5-7-4 15,0-2 0-15,-1-5-23 16,-1-6-78-16</inkml:trace>
  <inkml:trace contextRef="#ctx0" brushRef="#br0" timeOffset="419.8847">2752 5619 820 0,'-4'0'344'0,"-8"8"-194"15,3 6-62-15,0 7-48 16,3 5-12-16,6 2-13 16,4-2-2-16,9-1-4 15,6-3 0-15,-1-9 4 0,2-5 5 16,4-8 7-16,-2-5 5 16,2-9 3-16,-4-3-1 15,-7-4-1-15,1 1-4 16,-10 1-3-16,-2 4 14 15,-5 4 13-15,-3 7-5 16,0 8-14-16,0 7-21 16,4 6-24-16,1 1-2 15,4 4 4-15,6 1 2 16,13-2 5-16,0-1 2 0,7-9 4 16,3-5 6-16,-6-9 12 15,-1-7 18-15,-5-7 23 16,-8-4 7-16,-4-3 1 15,-2 1-16-15,-9 1-69 16,-1 1-81-16</inkml:trace>
  <inkml:trace contextRef="#ctx0" brushRef="#br0" timeOffset="779.4378">3196 5802 926 0,'4'2'400'0,"9"0"-186"0,7 1-70 15,-5-2-37-15,5-1-20 16,-1-6-35-16,0-4-10 16,6-4-11-16,-4-1-1 15,-5-3-1-15,-7-3-1 16,-8 1-1-16,-4-2-3 15,-17 1-6-15,-3 4-3 16,-8-1-1-16,-2 1-2 16,-1 5-13-16,6 8-16 15,8 11-26-15,6 11-4 0,6 18 15 16,4 5 13-16,10 19 16 16,4 5 3-16,8 4-1 15,-1 1 1-15,-4-4 5 16,-1-4 9-16,-1-9-328 15</inkml:trace>
  <inkml:trace contextRef="#ctx0" brushRef="#br0" timeOffset="1399.9277">3745 5721 684 0,'-4'-7'363'0,"-8"-10"-72"0,-1 1-49 16,-5 1-68-16,-3 3-26 15,-3 4-63-15,2 3-35 16,2 7-45-16,5 6-17 15,7 9-14-15,-5 1-2 0,9 6 0 16,-1-3 4 0,11 4 7-16,4-1 4 0,6-9 8 15,2-2 3-15,2-11 4 16,5-4 2-16,2-5 4 16,-1-4 0-16,-8-3-3 15,-4 0 1-15,-9 0 0 16,-3 2 1-16,-3 3 0 15,-5 4 1-15,0 5-2 16,-1 2-2-16,4 7-5 16,3-2-3-16,6 4 0 15,1 1 4-15,1 0 5 16,2 2 3-16,3-5 1 16,3-2 0-16,2-8 8 15,0-6 4-15,-6-7 3 16,0-2-22-16,-8-3-123 15,-2 0-173-15</inkml:trace>
  <inkml:trace contextRef="#ctx0" brushRef="#br0" timeOffset="1517.6">3790 5447 1143 0,'-2'-2'508'15,"-7"-1"-286"-15,-1 5-85 16,8 6-122-16,-1 2-61 0</inkml:trace>
  <inkml:trace contextRef="#ctx0" brushRef="#br0" timeOffset="1756.6192">3982 5518 1018 0,'0'-7'495'0,"-2"-4"-177"16,2 9-135-16,2 12-104 16,6 12-29-16,-2 20-30 15,0 9 2-15,-3 22-13 16,2 10-4-16,1 4 1 16,-4-4 0-16,4-14 1 15,-6-9 1-15,3-14-11 16,2-9-40-16,0-14-202 15</inkml:trace>
  <inkml:trace contextRef="#ctx0" brushRef="#br0" timeOffset="1897.1808">4047 5834 819 0,'3'-5'325'15,"9"-7"-216"-15,7 3-70 16</inkml:trace>
  <inkml:trace contextRef="#ctx0" brushRef="#br0" timeOffset="2272.2811">4455 5536 1202 0,'-15'-1'480'0,"-15"-5"-325"16,-5 2-74-16,11 6-80 15,7-1-17-15,10 12-19 16,8 5-4-16,11 3 6 16,4 3 7-16,10-4 13 15,1-4 6-15,-3-5 9 16,-2-4 2-16,-8-4 3 15,-5-2-1-15,-9-2-6 16,-5-2-4-16,-11 4 1 16,-8 1 2-16,-6 5 20 0,0 2 9 15,4 3 8 1,6 1-3-16,12 2-9 0,3 0 1 16,12-2 9-16,8 3 7 15,12-6 4-15,3-1-7 16,-3-3-14-16,0-7-3 15,-9-4-34-15</inkml:trace>
  <inkml:trace contextRef="#ctx0" brushRef="#br0" timeOffset="5629.5498">1711 5454 1803 0,'-4'23'12'16,"6"12"8"-16,4-4-9 0,12 35-6 15,10-5-5-15,12-14-6 16,7-16 3-16,16-26 4 15,1-11 5-15,-4-23 21 16,-9-10 24-16,-22-14 38 16,-10-1 16-16,-16-3 2 15,-2 7-16-15,-21 7-37 16,-11 4-15-16,-14 13-26 16,-14 10-8-16,-1 13-55 31,6 3-58-31,11 11-292 0</inkml:trace>
  <inkml:trace contextRef="#ctx0" brushRef="#br0" timeOffset="5754.5646">1750 5484 1086 0,'17'-4'507'0,"32"5"-204"15,9-4-92-15,13-3-108 16,4 3-7-16,-9-6-68 15</inkml:trace>
  <inkml:trace contextRef="#ctx0" brushRef="#br0" timeOffset="6919.6043">5290 5564 945 0,'-6'8'378'0,"-3"14"-242"15,3 5-54-15,8 15-29 16,4-1-16-16,14 0-19 0,2-4-2 16,7-18-7-16,6-4 2 0,-7-18 9 15,4-10 2-15,-9-8 6 16,-2-5 1-16,-2-1-4 15,-13-2-1-15,0 5-10 16,-8 5 23-16,-9 7 4 16,4 12 0-16,-8 11 3 15,6 6-27-15,5 9-12 16,-1-3-5-16,12 3-2 16,6-6 0-16,2-8 2 15,3-6 3-15,4-12 5 16,-1-4 2-16,-1-8 6 15,2-1 2-15,-9-5 1 16,-4-4-2-16,0 1-5 0,-1 0-6 16,6 9-14-16,-1 8-6 15,5 8-6-15,7 6 0 16,0 14 8-16,7 4 4 16,-6 8 33-16,-8 2 21 15,-12-3 48-15,-13-2 23 16,-10-4-10-16,-5-5-12 15,-9-13-38-15,6-5-54 16,8-3-163-16</inkml:trace>
  <inkml:trace contextRef="#ctx0" brushRef="#br0" timeOffset="7407.4415">6530 5559 800 0,'-11'1'442'0,"-10"-2"-83"0,4 12-173 31,-3 6-55-31,8 12-76 16,6 10-35-16,3-3-17 15,12 4 1-15,13-9-1 16,8-6 1-16,8-8 4 16,-3-11 3-16,-6-10 13 15,-7-9 20-15,-14-3 17 16,-9-6 1-16,-17 6-10 15,-4 2-22-15,-9 5-24 16,-3 3-10-16,6 6-88 16,-1 1-85-16</inkml:trace>
  <inkml:trace contextRef="#ctx0" brushRef="#br0" timeOffset="7673.0011">6730 5632 843 0,'5'-6'462'0,"2"-6"-77"16,-2 7-81-16,-5 0-106 16,-5 6-56-16,4 13-83 15,-5-1-29-15,6 14-21 16,0 1-3-16,7 0-4 16,7-1 0-16,12-7-1 15,3-6 1-15,5-8 6 16,-3-8 3-16,-4-7 8 15,-6-3 3-15,-11-6-2 16,1 3-1-16,-11-4-48 16,0 0-78-16,6 1-319 15</inkml:trace>
  <inkml:trace contextRef="#ctx0" brushRef="#br0" timeOffset="7813.8433">6858 5430 1328 0,'-2'0'587'0,"-6"0"-323"0,8 2-84 16,-1 1-124-16,1 0-41 16,0-3-68-16,0 0-75 15</inkml:trace>
  <inkml:trace contextRef="#ctx0" brushRef="#br0" timeOffset="8127.9886">7296 5583 1041 0,'-19'-2'493'16,"-12"-5"-203"-16,-3 6-151 15,2 6-50-15,6 6-60 16,3 9-17-16,12 10-14 15,5 2-1-15,11 3 1 16,1-7 2-16,16-5 0 16,8-2 3-16,6-10 5 15,6-5 2-15,-12-7 18 16,-8-4 21-16,-16-7 22 16,-9 0 2-16,-16 4-17 0,-7 6-20 15,-21 0-15-15,11 1-45 16,8-3-160-16,7-4-184 15</inkml:trace>
  <inkml:trace contextRef="#ctx0" brushRef="#br0" timeOffset="8284.4637">7352 5614 957 0,'13'0'473'0,"13"3"-177"15,7-1-94-15,0 0-112 16,5 2-37-16,2-3-29 15,-3-2-6-15,-12-3-85 16,-1-1-109-16</inkml:trace>
  <inkml:trace contextRef="#ctx0" brushRef="#br0" timeOffset="8432.803">7493 5685 1147 0,'-2'11'477'0,"-1"11"-290"15,3 2-60-15,5-3-75 16,5-1-22-16,1-6-108 16,1-4-146-16</inkml:trace>
  <inkml:trace contextRef="#ctx0" brushRef="#br0" timeOffset="8715.4388">7688 5677 1144 0,'5'8'510'16,"6"3"-259"-16,-3 5-94 15,-5 4-32-15,-3-3-49 16,0-2-17-16,-2-5-35 16,2-5-11-16,6-7-13 15,2-4-2-15,11-8-10 0,2-1 0 16,5-3 4-16,-2 0 1 15,-5 7 5-15,-1 7-1 16,-8 10 0-16,0 9 1 16,-6 12 2-16,-6 3 2 15,-2 7-9-15,-2 0-58 16,6-5-250-16</inkml:trace>
  <inkml:trace contextRef="#ctx0" brushRef="#br0" timeOffset="8949.7628">7955 5618 1073 0,'2'7'475'0,"4"15"-242"16,5 8-44-16,-5 14-61 15,5 6-26-15,0 8-36 16,0 2-17-16,3-3-30 16,-4-5-8-16,-2-15-62 0,0-6-52 15,-3-16-212-15</inkml:trace>
  <inkml:trace contextRef="#ctx0" brushRef="#br0" timeOffset="9106.0025">8037 5830 1345 0,'0'-5'552'0,"5"-5"-324"0,14 2-172 16,-5 0-32-16,23 0-139 16,4 0-100-16</inkml:trace>
  <inkml:trace contextRef="#ctx0" brushRef="#br0" timeOffset="9375.2552">8551 5684 869 0,'-10'7'530'0,"-21"6"-13"16,-2 1-215-16,-5 2-146 0,-4-6-47 15,9-2-61-15,1-7-16 16,1-6-28-16,8-2-20 15,4-4-36-15,3-5-12 16,13 1-3-16,3-3 10 16,7 0 18-16,10 2 5 15,7 7 33-15,4 4 8 16,4 13 34-16,-5 8 14 16,-4 9-6-16,-1 7 3 0,0 5-15 15,2 1-8-15,0-3-33 16,-3-2-91-16</inkml:trace>
  <inkml:trace contextRef="#ctx0" brushRef="#br0" timeOffset="9820.4828">9125 5621 945 0,'4'0'418'0,"10"2"-174"0,7-4-71 16,21 5-77-16,8 0-12 15,1-2-48-15,0 5-16 16,-5-2-10-16,-5-1-1 16,-2-3-133-16,-6-2-205 15</inkml:trace>
  <inkml:trace contextRef="#ctx0" brushRef="#br0" timeOffset="10001.6958">9341 5668 478 0,'-2'3'305'16,"0"3"12"-16,4 5-41 15,2 1-70-15,2 4-30 16,2 4-65-16,-2 0-31 16,4 4-42-16,1 0-13 15,-3-3-55-15,0-3-79 16</inkml:trace>
  <inkml:trace contextRef="#ctx0" brushRef="#br0" timeOffset="11307.1972">9782 5701 650 0,'-3'-4'359'0,"-10"-4"-57"0,-2-1-59 15,-3 5-63-15,-8-3-35 16,0 8-66-16,1 3-30 16,2 9-55-16,5 7-12 15,9 3-10-15,6 3-2 16,9 5 5-16,11 1 6 16,13-11 12-16,9-6 7 15,7-17 15-15,-6-9 27 16,-14-16 51-16,-11-1 20 0,-17-4 24 15,-3 0-20-15,-9 10-52 16,-3 2-25-16,-4 10-135 16</inkml:trace>
  <inkml:trace contextRef="#ctx0" brushRef="#br0" timeOffset="12597.169">1992 6239 238 0,'0'-1'193'0,"0"-1"22"15,2-2-47-15,-4 3-13 0,2 0-30 16,-1 0-19-16,0 0-22 15,0 0-8-15,-5 1-10 16,-16 2-6-16,-32 11-17 31,35-4-14-31,1 4-23 0,4 0-6 16,8 4-10-16,0 0-2 16,8 2-1-16,4 0 1 15,8 0 4-15,6-1 3 0,7-2 3 16,1 0 1-16,-4-3 2 15,-2 4 1-15,-21 0 1 16,-2 5 19-16,-22 4 20 16,-11-5 12-16,-4 0 24 15,-2-7-9-15,16-7-16 16,9-4-14-16,13-3-57 16,4 3-62-16,3-3-382 15</inkml:trace>
  <inkml:trace contextRef="#ctx0" brushRef="#br0" timeOffset="13027.7516">1817 6590 688 0,'0'-4'350'0,"7"3"-102"15,7 3-106-15,7 2-26 16,12 12-36-16,2 0-15 15,1 8-28-15,-5 5-11 16,-20 5-5-16,-10 6-3 16,-19 7 0-16,-7 4-2 15,-2 0-8-15,6-4 1 16,18-8-1-16,9-4 4 16,13-8 11-16,12-2-1 15,11-9 3-15,-2-7-2 16,3-5-19-16,-10-4-57 0</inkml:trace>
  <inkml:trace contextRef="#ctx0" brushRef="#br0" timeOffset="14151.9704">2666 6559 649 0,'-9'0'365'0,"-16"0"-73"16,3 5-107-16,1 14-123 15,-4 3-30-15,13 16-35 16,4 1-2-16,9 5-5 0,11 0 2 16,13-13 8-16,2-6 0 15,11-13 4-15,-3-9 6 16,-5-7 42-16,-9-5 8 0,-14-6 41 16,-10 0 8-16,-18 0-27 15,-3-1-8-15,-6 4-42 16,-1 1-13-16,13 2-92 15,3 3-94-15</inkml:trace>
  <inkml:trace contextRef="#ctx0" brushRef="#br0" timeOffset="14589.3898">2915 6612 920 0,'-6'3'445'0,"-9"3"-168"0,2 5-125 15,3 8-104-15,3 2-24 16,12 7-19-16,3 0-3 16,9-2-2-16,7-7 1 15,5-11 2-15,1-8 5 16,-1-8 9-16,-4-3 3 15,-9-7 8-15,-3 0 0 16,-8-4-2-16,-5 1 0 16,0 4-8-16,-5 0-2 15,-2 10 2-15,-2 3-3 0,3 9-6 16,3 10-3-16,3 8-11 16,1 1-1-16,6 4 2 15,4-2 2-15,4-5 3 16,7-5 1-16,4-9 4 15,-6-5 3-15,3-7 4 16,-5-6 2-16,-6-1 2 16,3-3-23-16,-5-3-129 15,-1 0-151-15</inkml:trace>
  <inkml:trace contextRef="#ctx0" brushRef="#br0" timeOffset="14698.6125">3132 6446 930 0,'-9'-5'506'0,"-3"-4"-115"16,-3 1-90-16,7 9-160 16,4-1-66-16,2 6-67 0,9 3-70 15,0 2-47-15</inkml:trace>
  <inkml:trace contextRef="#ctx0" brushRef="#br0" timeOffset="14933.1699">3378 6561 1135 0,'-3'3'526'16,"0"8"-196"-16,3 13-195 16,6 13-36-16,2 16-36 15,-4 8-13-15,-3 13-29 16,-1-2-8-16,-1-2-7 15,1-9 0-15,4-13-2 16,3-7-38-16,0-14-118 16,5-5-133-16</inkml:trace>
  <inkml:trace contextRef="#ctx0" brushRef="#br0" timeOffset="15089.6984">3420 6825 1140 0,'-5'0'495'0,"1"-2"-264"16,10 2-168-16,8 1-46 15,19 1-34-15,1 2 22 16,10-4-142-16,0-2-223 16</inkml:trace>
  <inkml:trace contextRef="#ctx0" brushRef="#br0" timeOffset="15332.0305">3891 6712 895 0,'-12'16'495'15,"-11"13"-122"-15,-12 2-151 16,2 0-60-16,1-9-79 0,6-8-25 16,6-14-35-16,1-6-20 15,6-12-34-15,4-4-15 16,6-4-15-16,6 3 9 15,7 4 19-15,5 4 6 16,5 9 13-16,-3 5 6 16,6 14 13-16,0 6 6 15,0 9 5-15,5 1-4 0,0 1 7 16,-4-3-36-16</inkml:trace>
  <inkml:trace contextRef="#ctx0" brushRef="#br0" timeOffset="15493.2572">4192 6767 1275 0,'0'16'592'0,"0"11"-285"16,-6 8-118-16,-2 3-40 16,-4-5-82-16,1-1-3 15,4-7-104-15</inkml:trace>
  <inkml:trace contextRef="#ctx0" brushRef="#br0" timeOffset="16118.214">4874 6538 568 0,'-11'-4'344'15,"-19"-5"11"-15,-2 5-87 16,-4-1-99-16,5 5-36 0,11 6-89 16,8 1-25-16,12 10-34 15,1-1-9-15,14 4-4 16,9-2 10-16,10-4 14 16,8-6 4-16,-1-3 3 15,-9-8-3-15,-18-1-2 16,-10 0-6-16,-22 4-8 15,-11 5 4-15,-16 8 4 16,-1 5 7-16,9 5 17 16,7 4 2-16,22-1-9 15,8 0-5-15,9 1-10 16,10-3-4-16,15-3 9 16,2-5 9-16,12-10-100 15,1-5-95-15</inkml:trace>
  <inkml:trace contextRef="#ctx0" brushRef="#br0" timeOffset="16400.8589">4989 6449 790 0,'6'-16'425'16,"3"-14"-73"-16,1 14-106 16,4 19-121-16,1 11-21 15,7 20-52-15,3 7-9 0,1 13 2 16,-1 9-8-16,1 1-6 15,-5-2-4-15,-8-10-10 16,0-8-3-16,-19-15-2 16,12-11-11-16,-2-10-49 15,-4-8-35-15,4-8-46 16,-15-3-12-16,-13-4 21 16,-2 2 27-16,-9 6 42 15,3 3 22-15,7 6 21 16,5 3 12-16,9-1-249 15</inkml:trace>
  <inkml:trace contextRef="#ctx0" brushRef="#br0" timeOffset="16677.4222">5611 6579 543 0,'1'15'395'16,"-5"13"43"-16,-6 9-100 15,-12 0-141 1,-3-4-54-16,-2-3-75 16,-1-7-14-16,0-13-16 15,3-10-29-15,2-17-52 16,0-7-25-16,6-6-35 16,4 1 16-16,12 1 36 15,5 5 11-15,17 12 21 16,3 5 16-16,2 16 30 15,4 9 15-15,-3 12 21 0,3 6-9 16,4 5-18-16,-3-3-7 16,5-9-71-16</inkml:trace>
  <inkml:trace contextRef="#ctx0" brushRef="#br0" timeOffset="17375.5577">5812 6546 868 0,'3'1'364'0,"9"1"-191"0,8 4-40 16,15 1-51-16,3-3-20 15,7-3-42-15,-2-1-5 16,-6-1 4-16,-7-2 4 15,-16 0 7-15,-5-1 0 16,-15 6-25-16,-10-7-7 16,-8 8-13-16,-5 4-5 0,0 5 11 15,6 11 3-15,3 7 4 16,8 2 1 0,11 4 3-16,2-4-1 0,14-9-1 15,3-2 2-15,6-12 6 16,2-5 5-16,-1-12 6 15,0-6 0-15,1-9 0 16,-3-4-1 0,0 4-8-16,-6-2-4 15,-2 9-5-15,-2 4-4 16,-5 12 3-16,2 4 9 0,-8 12 12 16,-2 4 4-16,-7 3-1 15,-4 2-7-15,5-8-7 16,0-7-1-16,3-5 0 15,6-5 0-15,5-12-1 16,5 1 0-16,7-11-5 16,-1-1 0-16,1 3 2 15,0 1 9-15,4 12 7 16,-4 6 0-16,2 9 3 16,-1 9-7-16,-8 6-3 15,6 5 0-15,-14-2-5 16,-1-2-50-16</inkml:trace>
  <inkml:trace contextRef="#ctx0" brushRef="#br0" timeOffset="17500.9372">6180 6379 1380 0,'0'-5'504'16,"-11"-5"-433"-16,15 6-86 15</inkml:trace>
  <inkml:trace contextRef="#ctx0" brushRef="#br0" timeOffset="17813.1625">6589 6705 1313 0,'5'10'520'0,"4"11"-326"16,2-3-81-16,4-10-35 15,-4-4-10-15,6-10-21 16,0-6-7-16,-3-8-2 16,0-5-12-16,-11-3-37 15,-5-3-19-15,-12-1-26 16,-8-1 0-16,-2 9 20 16,0 12 4-16,0 13 2 15,5 7-2-15,4 16 18 16,1-1 15-16,11 16 27 15,3 6 10-15,7 13 9 16,3 5 0-16,2 2-7 0,1-5-7 16,0-8-15-16,-1-9-8 15,-2-10-45-15,2-6-64 16</inkml:trace>
  <inkml:trace contextRef="#ctx0" brushRef="#br0" timeOffset="18023.553">6858 6623 1305 0,'-4'3'564'0,"-4"3"-285"16,5 15-179-16,1 3-40 15,6 10-33-15,2-1-6 16,8 0-11-16,-2-3-55 15,2-5-209-15</inkml:trace>
  <inkml:trace contextRef="#ctx0" brushRef="#br0" timeOffset="18304.4578">7129 6684 889 0,'-12'-4'458'0,"-13"-4"-137"16,2 2-121-16,4 6-125 16,3 2-38-16,8 9-42 15,6 4-7-15,5 5-6 16,9 2 2-16,7-6 9 16,4-2 4-16,6-7 27 15,-1-3 21-15,-3-7 42 16,-4 0 17-16,-10-8-5 15,-7-1-13-15,-8 1-36 16,-4-1-47-16,-6 0-122 16,-1 4-79-16</inkml:trace>
  <inkml:trace contextRef="#ctx0" brushRef="#br0" timeOffset="18463.0726">7454 6801 1221 0,'0'11'560'0,"0"15"-265"16,0 1-75-16,-8 0-106 15,-2-5-50-15,-3-6-68 16,2-3-79-16</inkml:trace>
  <inkml:trace contextRef="#ctx0" brushRef="#br0" timeOffset="18934.167">7918 6321 747 0,'3'7'343'0,"2"24"-123"15,9 21-65-15,-2 30-47 16,-1 10-2-16,-6 4-22 15,-3-5-13-15,-1-22-20 16,3-8-10-16,1-26-26 16,0-17-62-16,0-18-437 15</inkml:trace>
  <inkml:trace contextRef="#ctx0" brushRef="#br0" timeOffset="19090.6921">7925 6448 821 0,'19'-6'346'0,"26"-5"-194"16,3 0-53-16,15 4-59 15,4 4-9-15,-1 3-8 16,-3 0-71-16</inkml:trace>
  <inkml:trace contextRef="#ctx0" brushRef="#br0" timeOffset="19500.0181">8235 6781 881 0,'1'7'429'15,"2"14"-140"-15,0 5-121 16,-1 8-42-16,-2 0-31 16,-2-4-31-16,0-5-12 15,-3-13-32-15,5-6-2 16,6-12-4-16,2-9-2 15,12-14-2-15,2-5-3 16,6-3-5-16,4 2 4 0,-8 12 17 16,-3 6 9-16,-8 17 14 31,0 13-1-31,-5 16-7 16,-2 5-8-16,-6 4-12 15,-4-2 19-15,4-6-153 16,4-2 29-16</inkml:trace>
  <inkml:trace contextRef="#ctx0" brushRef="#br0" timeOffset="20062.6">8867 6260 138 0,'-1'-1'53'0</inkml:trace>
  <inkml:trace contextRef="#ctx0" brushRef="#br0" timeOffset="26102.8615">8771 6340 415 0,'0'-5'204'16,"7"-1"-64"-16,11-3-55 16,0 1-2-16,13 3-7 15,0 1-14-15,-4 6-16 16,-2 3-15-16,-4 5-17 15,-4 4-2-15,-4 5 0 16,-6 3 3-16,-7 8 25 16,-4 0 7-16,-1-1 6 15,0 1-3-15,3-6-28 16,4 3-8-16,7-3-8 16,5-7-1-16,7-3 3 15,-2-8 1-15,-1-6 6 16,-5 0 2-16,-7-4 8 15,-3 1 2-15,-1 0-3 16,-3 1-8-16,0 2 18 16,-1 0 6-16,-14 6 3 0,-28 21 3 15,38-13-32-15,3-3-31 16,6-5-179-16</inkml:trace>
  <inkml:trace contextRef="#ctx0" brushRef="#br0" timeOffset="26658.1848">9072 6651 455 0,'-4'1'249'0,"-6"3"-45"15,-1-2-38-15,-2 5-47 31,3 4-17-31,-1 9-27 16,3 3 3-16,6 10-22 16,2 1-13-16,4 7-16 15,4 7-24-15,3-1-1 0,4-3-1 16,-1-6 3 0,-3-12-3-16,-8-5 53 0,-6-1 19 15,-15 0 21-15,-8 3 22 16,-14-4-29-16,-6-1-17 15,-2-5-22-15,-2 0-15 16,12-3-116-16</inkml:trace>
  <inkml:trace contextRef="#ctx0" brushRef="#br0" timeOffset="34618.2983">9450 6885 873 0,'-2'3'505'0,"-1"5"-72"0,-3 1-174 31,2-1-47-31,1 2-80 0,1-5-38 16,0 0-42-16,5 0-102 15</inkml:trace>
  <inkml:trace contextRef="#ctx0" brushRef="#br0" timeOffset="35977.4813">2066 7738 661 0,'-8'-10'372'0,"-8"-11"-78"16,-7 6-100-16,-7 3-28 15,-7 12-65-15,0 10-35 16,0 17-47-16,7 14-20 16,12 9-19-16,5 9 0 15,21-1 4-15,8-6 5 16,21-11 7-16,9-12 3 15,12-17 8-15,-4-12 5 0,-4-21 13 16,-10-8 26-16,-19-10 31 16,-8-6 7-16,-23-2-5 15,-2 2-26-15,-19 7-38 16,-6 9-14-16,-4 11-30 16,-4 8-57-16,15 10-288 15</inkml:trace>
  <inkml:trace contextRef="#ctx0" brushRef="#br0" timeOffset="36243.0376">2357 7913 828 0,'-1'-1'463'0,"-2"1"-64"16,3 2-243-16,0-2-29 16,0 4-31-16,5 17 3 15,9 37-30-15,-11-33-21 16,0 1-23-16,0-3-7 16,2-5-7-16,3-5 0 15,11-3-86-15</inkml:trace>
  <inkml:trace contextRef="#ctx0" brushRef="#br0" timeOffset="36829.5926">3242 7879 1087 0,'-15'7'432'0,"-14"15"-293"16,2-2-54-16,11 10-66 16,6 3-14-16,16-5-13 15,8 1 1-15,14-9 9 16,3-3 3 0,10-12 7-16,4-6 3 15,-8-10 11-15,-2-7 7 16,-20-9 42-16,-15-4 17 15,-13-2 20-15,-11-2 1 16,-10-8-35-16,3 0-19 16,-1-12-34-16,3-1-12 0,14 3-13 15,4 6-41-15,19 10-124 16,8 8-83-16</inkml:trace>
  <inkml:trace contextRef="#ctx0" brushRef="#br0" timeOffset="37158.0552">3468 7861 816 0,'-4'4'362'0,"0"11"-144"0,-1 1-71 16,5 8-42-16,5 7-11 15,3-3-27-15,3 3-15 16,10-7-20-16,-4-10-2 16,4-8 16-16,6-5 9 15,-5-10 10-15,4-2 5 16,-8-10-18-16,-4-4-7 15,-10-1-11-15,-2-1-7 0,-6 7-80 16,0 3-68 0</inkml:trace>
  <inkml:trace contextRef="#ctx0" brushRef="#br0" timeOffset="37395.5767">3754 7926 836 0,'7'10'468'16,"-1"5"-76"-16,9 7-198 16,-1 7-37-16,-3-2-67 15,3 0-22-15,0-12-33 16,3-2-8-16,7-13-1 16,2-7 0-16,-2-10 1 15,4-5-1-15,-7-6-6 0,-3-4-7 16,0 3-78-16,-7-3-69 15,-3 5-437-15</inkml:trace>
  <inkml:trace contextRef="#ctx0" brushRef="#br0" timeOffset="37680.0696">4422 7876 998 0,'-6'13'456'0,"-11"12"-201"15,-5 3-78-15,-11 1-87 16,-2-4-29-16,1-4-38 16,4-4-4-16,6-11-41 15,7-6-14-15,6-7-10 16,0-10-5-16,5-2 33 0,3 0 12 16,5 0 15-16,5 8 7 15,5 0 18-15,3 13 10 16,3 3 16-16,5 7 4 15,2 11-6-15,3 0-6 16,1 4-19-16,-9-2-8 16,-2-5-34-16,-9-9-66 15</inkml:trace>
  <inkml:trace contextRef="#ctx0" brushRef="#br0" timeOffset="37836.4491">4233 7641 1181 0,'0'-4'561'0,"0"-1"-250"15,-2 3-112-15,2 2-158 16,0 0-15-16,0 0-108 16</inkml:trace>
  <inkml:trace contextRef="#ctx0" brushRef="#br0" timeOffset="38253.8129">4550 7714 878 0,'-5'10'420'0,"4"10"-122"0,2 26-186 16,5 16-24-16,2 17-23 15,-5 1-7-15,4 4-28 16,-5-6-5-16,3-8-4 16,-4-3-27-16,-3-21-98 15,-3-6-115-15</inkml:trace>
  <inkml:trace contextRef="#ctx0" brushRef="#br0" timeOffset="38394.1416">4574 8074 762 0,'9'1'336'16,"6"2"-104"-16,13-2-220 0,5 2-26 15</inkml:trace>
  <inkml:trace contextRef="#ctx0" brushRef="#br0" timeOffset="38872.5043">4990 7848 1004 0,'-15'-2'421'0,"-17"1"-232"0,11 6-129 16,1-1-27-16,10 8-33 15,12 2-4-15,7 1-4 0,11 1 6 16,1-4 4-16,0-2 4 16,-1-7 3-16,-5-3 2 15,-3 0 8-15,-3-3 2 16,-9-1-4-16,-5 0-4 15,-7 0-12-15,-7 4-4 16,-1 4-2-16,0 8 0 16,3 6 0-16,-2-1-1 0,16 6-1 15,-2-6 1 1,12 1 2-16,9-2 3 0,-1-9 1 16,7 2 4-16,-1-10 2 15,3-5 2-15,3-5 0 16,-3-7-2-16,3 0-10 15,-5-3-5-15,-2 1-1 16,-2 1 1-16,-9 4 9 16,0 5 4-16,-6 12 34 15,-3 7 14-15,-1 8 14 16,0 6-2-16,1 4-33 16,4-9-13-16,8 4-48 15,-2-6-87-15</inkml:trace>
  <inkml:trace contextRef="#ctx0" brushRef="#br0" timeOffset="39231.7931">5375 7861 776 0,'-1'-1'483'15,"-4"1"-4"-15,13 5-314 16,-1 3-47-16,13 7-53 15,7 2-4-15,0 7-19 16,3-3-9-16,-8 2-6 16,-12-5 5-16,-13-6 23 15,-6 1 4-15,-18-13-2 16,-1 3-28-16,-8-7-153 16,-7-3 232-16</inkml:trace>
  <inkml:trace contextRef="#ctx0" brushRef="#br0" timeOffset="39733.6176">6136 7905 675 0,'5'14'352'16,"1"7"-79"-16,6 10-127 16,-9-1-27-16,-3-2-20 0,0-1-16 15,-5-9-34-15,2-8-3 16,2-10-17-16,1-5-8 16,5-19-21-16,2 0-10 15,-4-14-11-15,8-3 4 16,4 3 10-16,1 2 1 15,10 8-2-15,1 6-3 16,0 16 13-16,5 9 6 16,-7 16 7-16,-6 9 2 15,-6 8-9-15,-2 5 10 0,-6-3-117 16,8-1-159-16</inkml:trace>
  <inkml:trace contextRef="#ctx0" brushRef="#br0" timeOffset="40171.2251">6716 7995 853 0,'-7'-9'397'0,"-12"-12"-143"16,-1 2-47-16,-5 4-76 15,0 2-21-15,0 7-63 16,1 7-23-16,4 12-26 15,1 2-11-15,8 9-9 16,2-7 3-16,11 4 8 16,7-1 7-16,7-6 11 0,6-2 1 15,3-8 3-15,0-4 1 16,1-9 3-16,1-1 0 16,-6-5-3-16,-1-9-5 15,-7 5-7-15,-4-2 0 16,-9 0-3-16,-1 7 2 15,-9 4-1-15,-1 3-5 16,2 13-2-16,5 4 1 0,4 7 5 16,2 3 3-16,8 0 2 15,3 0 0-15,10-4 2 16,0-1 11-16,7-9 29 16,1-6 9-16,-7-6 28 15,-3-4-3-15,-8-10-18 16,-3 1-8-16,-4-5-84 15,-1-1-83-15</inkml:trace>
  <inkml:trace contextRef="#ctx0" brushRef="#br0" timeOffset="40687.6827">7863 7899 742 0,'-12'10'357'0,"-6"14"-144"15,1 7-44-15,-13-4-85 16,2 4-27-16,-9-15-25 16,-1-8-3-16,8-8-4 15,2-7-3-15,9-6-5 16,3-4-3-16,6-5-3 16,8-2-3-16,9 2 17 15,6 2 11-15,5 13 23 16,3 4 12-16,10 19-2 15,5 8-9-15,5 7-18 0,-1 3-9 16,-5-6-2-16,-4-7-40 16,-4-8-163-16</inkml:trace>
  <inkml:trace contextRef="#ctx0" brushRef="#br0" timeOffset="40972.2922">8191 7825 907 0,'-18'-3'462'15,"-15"1"-125"-15,0 4-209 16,6 10-44-16,4 8-52 16,4 5-13-16,11 10-20 15,7 3-7-15,10-2 0 16,7 1 2-16,7-14 7 15,5-9 6-15,1-5 8 0,-2-8 5 16,-6-1 17-16,-10-4 8 16,-14-8 1-16,-8 1-7 15,-18-4-22-15,-4 7-9 16,-3 1-37-16,2-1-62 16</inkml:trace>
  <inkml:trace contextRef="#ctx0" brushRef="#br0" timeOffset="41153.4003">8293 7843 1116 0,'6'3'522'0,"-2"3"-205"16,3 15-145-16,1 7-31 16,-3 4-52-16,5 4-24 15,-4-4-37-15,-1-1-1 16,0-8-117-16,-1-6-80 15</inkml:trace>
  <inkml:trace contextRef="#ctx0" brushRef="#br0" timeOffset="41340.8602">8416 7886 1167 0,'-12'10'491'0,"-17"10"-287"15,3-1-50-15,10 1-74 16,5-2-27-16,20 2-34 16,-3-7-10-16,13 4-6 15,6-2 1-15,2-5-12 16,12 4-60-16</inkml:trace>
  <inkml:trace contextRef="#ctx0" brushRef="#br0" timeOffset="41803.0369">8828 7941 1012 0,'-13'-8'449'16,"-2"-4"-220"-16,-6-4-56 15,-4 6-68-15,4 4-31 16,-4 7-39-16,1 6-15 15,4 10-15-15,3 3-3 0,6 5 1 16,8 4-1-16,10-2 1 16,8-1-1-16,10-6 1 15,1-10 3-15,7-3 4 16,5-7 2-16,-6-7-2 16,3-1-7-16,-8-9-10 15,-11-2-1-15,-1-4 1 16,-5-2 7-16,-9 1 12 15,-4 1-1-15,-4 5 27 16,1 12 7-16,-1 6 0 16,9 6-2-16,-3 11-34 15,-1-4-9-15,5 6-4 16,-1 0 0-16,9-1 4 16,8-1 1-1,2-4 3-15,4-5 0 0,0-6 6 16,-1 0 1-16,-2-5 3 15,-1-7 3-15,0-5-45 16,-1-4-49-16,-1-6-144 16,-3-3-163-16</inkml:trace>
  <inkml:trace contextRef="#ctx0" brushRef="#br0" timeOffset="41912.3235">9063 7654 880 0,'-6'-7'483'16,"-6"-9"-115"-16,5 9-144 15,1 5-57-15,4 2-105 0,2 4-15 16,0-4-141-16</inkml:trace>
  <inkml:trace contextRef="#ctx0" brushRef="#br0" timeOffset="42396.6278">9306 7861 864 0,'1'-3'449'16,"-1"-6"-154"-16,2 10-116 0,1 9-26 15,2 16-60-15,5 11-20 16,0 7-9-16,-3-3-10 16,8-5-18-16,-4-6-5 15,5-19-3-15,3 2 2 16,0-17 6-16,5-3 1 16,-4-9-3-16,-3-3-7 15,-5-3-20-15,-4-4-42 16,1 8-138-16,8-3-116 15</inkml:trace>
  <inkml:trace contextRef="#ctx0" brushRef="#br0" timeOffset="42693.2265">9690 7898 927 0,'6'0'431'15,"4"0"-156"-15,6 0-161 16,11 0-31-16,2 1-29 15,3-1-14-15,2 0-22 16,-11-3-2-16,-5-4 2 16,-4 4 0-16,-12-3-5 15,-3 2-7-15,-11 4-9 16,-9 2-4-16,0 9 0 16,-3 4 1-16,5 5-3 15,5 7 0-15,3 2-3 16,6 2 1-16,4-3 5 15,3-5 1-15,14-3 4 16,3-7 1-16,16-2-17 0,4-9-40 16,10-11-168-16,8-6-147 15</inkml:trace>
  <inkml:trace contextRef="#ctx0" brushRef="#br0" timeOffset="43054.4603">10320 7941 786 0,'-10'6'440'16,"-3"12"-93"-16,-10 5-67 0,-11 3-115 15,-4-1-53-15,-3-5-60 16,-1-12-14-16,6-4-13 16,16-3-5-16,7-8-7 15,5-1-4-15,9-9-11 16,-1-2-5-16,6-2 0 16,2 3-3-16,3 6-4 15,3 5-3-15,3 15 6 16,1 2 7-16,3 6 8 15,2 5 8-15,2-2-3 16,3 3-2-16,-1-6 2 16,0-1-1-16,5-13 3 15,-5-7-2-15,-2-6-9 0,1-8-1 16,-8-1-2-16,0-2 0 16,-3 1 5-16,-4 4 2 15,-6 10-1-15,0 4 4 16,-4 18 4-16,0 3-1 15,2 8-1-15,-1 3-2 16,6-4-80-16,12-3-162 16</inkml:trace>
  <inkml:trace contextRef="#ctx0" brushRef="#br0" timeOffset="43585.5395">11377 7851 1015 0,'-16'3'441'0,"-13"9"-237"15,-1 5-53-15,7 13-87 16,6 8-25-16,8 4-25 16,9-2 6-16,6-10 10 15,9-6 3-15,8-10 0 16,2-7-3-16,7-7 1 15,-3-4 2-15,-9-11 4 16,-4 1 3-16,-16-2-9 16,-6-3-10-16,-14 8-22 15,-7-3-14-15,1 7-39 16,-2 0-47-16,13 6-176 16</inkml:trace>
  <inkml:trace contextRef="#ctx0" brushRef="#br0" timeOffset="43726.1625">11565 7937 937 0,'19'-2'421'0,"24"1"-215"0,-3 0-64 16,-7-4-91-16,-3 4-18 16,-5-5-44-16,-4-2-82 15</inkml:trace>
  <inkml:trace contextRef="#ctx0" brushRef="#br0" timeOffset="43882.3445">11703 7919 688 0,'-1'14'428'16,"-9"4"-11"-16,5 9-210 16,0-2-44-16,4-2-70 15,6 0-28-15,2-4-30 16,3-2-49-16,0-5-159 15</inkml:trace>
  <inkml:trace contextRef="#ctx0" brushRef="#br0" timeOffset="44179.1496">12036 7982 957 0,'-16'-6'449'0,"-12"-4"-184"16,3 7-137-16,0 1-44 16,6 11-53-16,4 3-20 15,7 9-15-15,4 0 0 16,8 2 4-16,9-2 5 16,9-9 16-16,7-1 13 15,2-9 38-15,0-1 13 16,-8-8 32-16,-3-4 2 15,-12-6-21-15,-8-4-11 0,-10-1-45 16,-2-1-27-16,-3-4-101 16</inkml:trace>
  <inkml:trace contextRef="#ctx0" brushRef="#br0" timeOffset="47027.7282">2027 8803 542 0,'-3'-4'345'0,"-7"-6"-38"16,-8 8-74-16,-5 4-31 0,-11 16-67 15,-2 6-34-15,0 12-58 16,6 5-19-16,15 4-17 15,10-1-1-15,21-8 4 16,11-6 3-16,16-13 2 16,-1-4 2-16,1-12 6 15,-6-5 4-15,-16-4 38 16,-10-1 11-16,-19-2 2 16,-13 0-5-16,-8-3-44 15,-3 5-14-15,1 0-46 16,6-1-66-16,13 4-501 15</inkml:trace>
  <inkml:trace contextRef="#ctx0" brushRef="#br0" timeOffset="47450.5836">2261 8857 1050 0,'-6'-1'450'0,"-3"6"-255"16,2 9-80-16,1 9-63 15,6 8-14-15,6 2-7 16,3 0-3-16,9-8-11 16,-2-5-3-16,9-12 4 15,5-4 4-15,2-8 10 16,2-10 3-16,-12-6 0 15,-7-7 0-15,-12-1-6 16,-3 4-4-16,-3 5-2 16,-2 8-4-16,-5 7-11 15,-1 8-7-15,1 8-15 16,0 5-4-16,7 6 2 0,5 0 4 16,8 0 6-16,6 1 3 15,7-8 3-15,4-1 4 16,-1-8 3-16,0-5 3 15,-3-2 5-15,-6-7 1 16,-3-2 4-16,0-2-2 16,-4-3-19-16,4 1-45 15,-2-1-152-15,-4-5-156 16</inkml:trace>
  <inkml:trace contextRef="#ctx0" brushRef="#br0" timeOffset="47575.9064">2564 8702 940 0,'-5'-9'501'15,"-12"-13"-129"-15,4 10-173 16,0 9-55-16,3 4-98 16,5 6-34-16,10 9-117 15,-3-1-98-15</inkml:trace>
  <inkml:trace contextRef="#ctx0" brushRef="#br0" timeOffset="47825.4995">2778 8784 1298 0,'-4'8'499'0,"0"19"-340"0,4 13-43 15,1 15-29-15,2 7-11 16,2 10-33-16,-4 4-12 15,0 8-15-15,-1 1-2 16,2-6-1-16,-4-10-13 16,8-23-94-16,3-10-63 15</inkml:trace>
  <inkml:trace contextRef="#ctx0" brushRef="#br0" timeOffset="47988.8759">2778 9108 1103 0,'0'2'416'0,"11"6"-297"16,-3 0-77-16,13-2-27 16,11-2-2-16,2-4-31 15,7-3-68-15</inkml:trace>
  <inkml:trace contextRef="#ctx0" brushRef="#br0" timeOffset="48234.4896">3234 8965 758 0,'0'5'436'0,"-1"4"-82"16,-11 6-117-16,-5 2-24 16,-11-1-78-16,-3 4-38 15,1-10-45-15,0-3-19 16,9-7-33-16,3-6-14 15,4-5-36-15,9-3-7 16,1-4 11-16,1 5 10 16,4-2 21-16,8 4-2 15,6 9-5-15,6 0 8 16,4 9 15-16,-5 5 9 16,1 11 11-16,0 7-5 15,5-2 8-15,0-2-56 0</inkml:trace>
  <inkml:trace contextRef="#ctx0" brushRef="#br0" timeOffset="48656.2589">3925 8909 1113 0,'-3'10'476'16,"0"17"-241"-16,-2 9-92 16,4 16-39-16,7 11-22 0,2 9-27 15,-1 3-7-15,2-2-16 16,-11-11-5-16,5-14-51 15,0-6-66-15,4-16-98 16,-3-5-175-16</inkml:trace>
  <inkml:trace contextRef="#ctx0" brushRef="#br0" timeOffset="48796.8399">3947 9185 790 0,'4'-1'362'0,"16"-2"-135"16,-1 0-159-16,21 1-64 16,5-6 2-16,4-2-216 15</inkml:trace>
  <inkml:trace contextRef="#ctx0" brushRef="#br0" timeOffset="49076.3593">4505 8968 1036 0,'-6'12'474'16,"-14"12"-214"-16,-6 0-62 16,-1 1-83-16,-6-4-34 15,0-8-38-15,5-5-14 0,5-8-44 16,-12-3-27-16,17-8-41 16,3-3-11-16,5-5 25 15,16 1 22-15,2 0 30 16,4 2 6-16,7 10 10 15,3 1 7-15,2 16 25 16,-2 4 11-16,5 9 5 0,3 6-5 0,-6-3-17 16,4 0-8-16,-10-5-23 15,-7-7-50-15</inkml:trace>
  <inkml:trace contextRef="#ctx0" brushRef="#br0" timeOffset="49216.8787">4342 8736 1327 0,'0'-1'515'0,"-1"1"-387"16,5 1-72-16,-4-1-121 0</inkml:trace>
  <inkml:trace contextRef="#ctx0" brushRef="#br0" timeOffset="49709.5158">4716 8840 974 0,'-5'-25'374'0,"12"-19"-260"15,14-6-56-15,6 2 3 16,14 2-1-16,-10 6-6 15,-8 5-2-15,-2 7-1 0,-13 12-3 16,-7 2 1-16,-10 9 4 16,-8-1-5-16,0 6-18 15,1 7-12-15,6 9-11 16,-1 9-5-16,11 19 1 16,6 9 5-16,14 27-2 15,2 6-1-15,2 7 1 16,-8 0 3-16,-14-14 3 15,-6-7 4-15,-15-18 3 16,-2-13 3-16,1-18 9 16,2-12-9-16,1-20-48 15,8-11-51-15,9-15-196 16,10-4-285-16</inkml:trace>
  <inkml:trace contextRef="#ctx0" brushRef="#br0" timeOffset="50167.0989">5339 8908 759 0,'-8'9'414'16,"-18"11"-84"-16,-2 5-93 16,1 4-116-16,-5-3-33 15,2-6-49-15,4-2-15 0,-5-16-9 16,9-2-3-16,2-8-8 15,-1-7-2-15,12 5-5 16,2-7-4-16,7 2-3 16,9 2-2-16,1 2-8 15,2 7-4-15,7 8 8 16,2 10 4-16,6 6 13 16,-3 4 9-16,6-2-1 15,2-4 0-15,-1-5 1 16,8-5 2-16,-7-8 3 15,-1-4 1-15,-7-11-6 16,-7-4-1-16,-2-3-5 0,-2-6-1 16,-1 4-2-16,3 4-1 15,2 10-5-15,-3 5-2 16,1 12 12-16,0 6 18 16,-3 6 34-16,-4 4 19 15,-6 1 13-15,-4 1 2 16,-15-3-12-16,-1-3-11 0,-5-8-9 15,0-5-51-15,6-5 372 16</inkml:trace>
  <inkml:trace contextRef="#ctx0" brushRef="#br0" timeOffset="50862.884">6104 8862 1021 0,'4'7'418'0,"11"10"-241"16,5 8-43-16,-6 9-5 15,-1 4-16-15,-7 0-25 16,-6-4-12-16,1-8-25 16,-1-9-10-16,0-11-4 15,0-5-5-15,-1-12-35 16,1-9-12-16,6-9-43 31,3-1-4-31,9-2 21 0,3 6 5 16,6 7 21-16,1 2 0 15,-1 16 0-15,-1 4 0 16,-9 14 7-16,-4 8 5 0,-11 1 9 16,-3 1 3-16,-7-3 2 15,0-6 0-15,-2-7-1 16,6-3 1-16,5-13-4 16,2-3-3-16,11-11-4 15,-1-6-5-15,10 2-1 16,1-2 3-16,5 4 1 15,-4 2 0-15,0 8-3 16,-5 5 6-16,-5 20 27 16,-1 5 20-16,-10 11 30 15,0 2 4-15,-5-4-13 16,0-1-14-16,1-11-24 16,1-1-8-16,9-9-99 15</inkml:trace>
  <inkml:trace contextRef="#ctx0" brushRef="#br0" timeOffset="51798.3504">7225 8917 956 0,'11'4'375'0,"16"9"-267"0,10-1-13 16,6-7-36-16,1-1-14 15,1-10-16-15,-4-6-4 16,-5-4-7-16,-4-3-2 16,-17 2-8-16,-6 1-7 15,-14 9-8-15,-9 7-4 16,-14 12 0-16,-1 5 5 16,-1 14 11-16,2 0 7 15,10 4 6-15,6 2 2 16,12-9 1-16,7 5-3 0,11-11-1 15,10-3-1-15,14-6-4 16,6-13 0-16,7-5 2 16,-3-12 0-16,-4-5 1 15,-4 0 0-15,-13-10 0 16,0 5 1-16,-13 2 4 16,-14 1 0-16,-7 11-1 15,-11 3 9-15,-9 7 12 16,2 3 4-16,-8 7-4 15,0 3-12-15,9 2-26 0,1 2-8 16,15 5-6-16,4 1 0 16,12 2 3-16,7 0 5 15,5-7 5-15,2-7 4 16,2-7 3-16,1-5 1 16,-6-7-1-16,-1 2-8 15,-8-8-20-15,-7 1-8 0,-4-2-4 16,-3 1 6-16,-4 6 8 15,0 1 1-15,-1 15-5 16,-1 2-2-16,3 13 5 16,3-1 4-16,4-4 12 15,11 2 2-15,1-7 10 16,5-1 15-16,3-5 16 16,-2-7 16-16,4-5 32 15,-6-6 3-15,-9-6 6 16,-4 2-13-1,-9-4-34-15,-4 0-17 16,-4 3-59-16,1-1-72 0</inkml:trace>
  <inkml:trace contextRef="#ctx0" brushRef="#br0" timeOffset="52403.9145">8866 8874 630 0,'-7'1'346'15,"-11"3"-62"-15,-6 3-51 16,-4 11-94-16,0 2-39 15,6 14-64-15,5 0-14 16,16 3-11-16,5 1-5 0,20-8 2 16,3-6 1-16,12-9 5 15,-3-10 5-15,-8-11 13 16,-1-4 11-16,-21-6 16 16,-3-4 1-1,-12 2-14-15,-10 3-16 0,-7 3-25 16,-3 4-5-16,2 4-64 15,4 2-61-15</inkml:trace>
  <inkml:trace contextRef="#ctx0" brushRef="#br0" timeOffset="52669.2552">9048 8937 912 0,'-5'5'453'0,"-4"0"-158"15,-2 7-148-15,-2 1-39 16,4 5-58-16,4 6-16 16,6 4-22-16,9 1-4 0,8-3-4 15,3-6 2-15,9-9 4 16,4-4 6-16,4-8 9 16,0-5 6-16,-4-9 16 15,-10-2 5-15,-11-5 1 16,-5-1-5-16,-9 2-20 15,-4 2-6-15,-4-1-66 16,2 3-51-16,1 2-204 16</inkml:trace>
  <inkml:trace contextRef="#ctx0" brushRef="#br0" timeOffset="52997.2578">9552 8955 744 0,'-5'-3'393'0,"-9"-3"-80"0,-2 0-48 15,-4 6-83-15,-4 0-34 16,3 4-70-16,-1 2-34 16,7 10-35-16,4 5-9 15,8 5-9-15,5 1-1 16,10-1 3-16,3-4 4 15,9-6 3-15,6-1 4 16,-2-9 6-16,1-6 3 16,-22-5 9-16,8-4 4 15,-11-1-1-15,-11 1-6 16,-2 2-14-16,-22 4-6 0,-6 2-22 16,2-2-40-16,13 0-160 15</inkml:trace>
  <inkml:trace contextRef="#ctx0" brushRef="#br0" timeOffset="53169.0858">9669 8920 969 0,'6'0'426'0,"16"2"-213"15,3-1-64-15,8 0-56 16,-1 3-27-16,-2-3-30 15,0 6-12-15,-6-4-37 0,-2-2-62 16</inkml:trace>
  <inkml:trace contextRef="#ctx0" brushRef="#br0" timeOffset="53317.8077">9807 8984 835 0,'0'12'396'15,"0"11"-147"-15,0 3-66 0,-2 0-74 16,4-2-30-16,1-2-30 16,5-4-62-16,8-5-234 31</inkml:trace>
  <inkml:trace contextRef="#ctx0" brushRef="#br0" timeOffset="53599.0524">9997 8989 784 0,'3'2'431'16,"2"4"-64"-16,1 7-124 15,-5 5-85-15,-5-4-26 16,-6 6-46-16,-3-5-24 16,3-5-30-16,4 3-12 15,5-13-1-15,3-3-5 0,9-7-14 16,4-7-3-16,4 0-11 15,3-2 1-15,4 4 7 16,-2 5-2-16,3 7-2 16,-1 10-4-16,-4 8 2 15,-5 1 4-15,-3 4 4 16,-6-1 4-16,-5 2-46 16,-3 1-72-16</inkml:trace>
  <inkml:trace contextRef="#ctx0" brushRef="#br0" timeOffset="53771.0982">10111 8602 1322 0,'-1'0'530'15,"-3"8"-355"-15,4 3-82 16,3 13-89-16,4 4 11 15,5 0 61-15</inkml:trace>
  <inkml:trace contextRef="#ctx0" brushRef="#br0" timeOffset="54251.3439">10404 8817 813 0,'3'4'361'0,"10"14"-144"0,-3 12-54 16,3 24-8-16,-4 7-10 15,-4 15-46-15,-2-1-4 16,-5-3-34-16,0-3-19 16,-4-15-9-16,4-3-6 15,2-18-69-15,3-11-64 16,3-17-344-16</inkml:trace>
  <inkml:trace contextRef="#ctx0" brushRef="#br0" timeOffset="54395.5329">10488 9082 879 0,'9'-2'298'0,"17"-1"-276"15,6 1-44-15</inkml:trace>
  <inkml:trace contextRef="#ctx0" brushRef="#br0" timeOffset="54678.4773">11002 8938 826 0,'-13'7'428'16,"-10"13"-109"-16,-12 4-89 15,4-2-101-15,2 1-37 16,0-8-51-16,2-5-13 0,2-6-8 16,1-4-9-16,7-10-19 15,5 1-8-15,9-9-9 16,3-1 3-16,9 2 7 16,1 1 1-16,5 9 3 15,2 4 7-15,1 7 7 16,1 9 5-16,1 8 3 15,2 5-3-15,1-1-1 16,1 2 15-16,4-4-114 16</inkml:trace>
  <inkml:trace contextRef="#ctx0" brushRef="#br0" timeOffset="54980.5332">11029 8919 1003 0,'11'-6'401'0,"13"-3"-245"16,16-4-30-16,-5 1-26 16,7 2-12-16,-5-3-31 15,-3 4-18-15,-8 0-19 16,-11 0-3-16,-11 6-2 15,-4 3-4-15,-5 7-7 16,-8 5-1-16,-4 6 8 16,-2 1 3-16,4 8-1 15,7 0-4-15,8-1-5 16,0 1-25-16,12-7-97 16,5 1-108-16</inkml:trace>
  <inkml:trace contextRef="#ctx0" brushRef="#br0" timeOffset="55338.3228">11697 8976 617 0,'-16'-10'322'0,"-13"-4"-98"0,-5-2-88 31,-5 2-32-31,2 14-38 15,-1 4-7-15,10 13-6 16,5 7 2-16,10 1 1 16,10 3-5-16,10-5-11 15,7-3-1-15,9-10-6 16,4-3-2-16,7-9 1 16,0-6-1-16,3-11-7 0,0-4-6 15,0 1-8-15,-4-2-7 16,3 10 13-16,-2 4 17 15,-6 10 26-15,1 10 19 16,-14 12 15-16,-8 1-2 16,-17 6 0-16,-9-4-10 15,-4-3-22-15,1 0-12 16,4-10-37-16,2-4-58 16,8-3-398-16</inkml:trace>
  <inkml:trace contextRef="#ctx0" brushRef="#br0" timeOffset="72974.3973">12835 8944 698 0,'-8'-12'356'0,"-6"-7"-104"0,-4 4-35 16,-9 13-78-16,1 6-40 15,-3 15-67-15,2 6-27 16,6 7-25-16,8 4-3 15,6-1 8-15,10-2 3 16,16-5 6-16,-4-8 3 16,16-5 4-16,-9-9 6 15,-1-7 6-15,5-4 3 16,-9-7 5-16,2-3 0 16,-10-1-1-16,-8-2-1 0,-1 8-9 15,-10 1-7-15,1 10-15 16,1 13-1-16,-9 8 6 15,7 8 5-15,-1 15 14 16,0 3 2-16,9 11-2 16,2 2 0-16,8-9-4 15,2-7-2-15,4-14-4 16,1-10-46-16,2-10-177 16</inkml:trace>
  <inkml:trace contextRef="#ctx0" brushRef="#br0" timeOffset="73474.2837">13212 8976 530 0,'5'0'303'15,"-1"-1"-17"-15,0 1-117 16,-4 0-52-16,-1 0-10 15,0 4-17-15,-10 17-6 16,-29 36-25-16,6-33-12 16,-4 0-14-16,-3-8-5 15,6-11-5-15,1-6-1 16,14-12-27-16,3-2-12 16,11-5-15-16,6-2-4 0,6-3 10 15,9 4 7-15,7 8 10 16,2 6 8-16,2 12 15 15,-4 3 7-15,5 14 8 16,-3 1-1-16,-5 3-8 16,2 2-3-16,-2-8-5 15,-1 0-2-15,2-7 1 16,0-4 2-16,-2-9 6 16,3-6 1-16,-4-8 1 15,-2-4-3-15,-1-4-6 16,-2 2-2-16,1 1-3 15,0 5-1-15,-7 5-6 16,-3 1-7-16,1 10-6 16,-2 7-2-16,4 7 2 15,1 4 8-15,1 1 5 16,-1-4 1-16,1-4-87 0,-1 1-109 16</inkml:trace>
  <inkml:trace contextRef="#ctx0" brushRef="#br0" timeOffset="73599.5824">13323 8735 1251 0,'-1'-7'516'0,"-4"-4"-341"16,5 7-84-16,2 7-101 16,4 7-106-16</inkml:trace>
  <inkml:trace contextRef="#ctx0" brushRef="#br0" timeOffset="73825.6167">13527 9003 1102 0,'3'11'473'16,"3"8"-263"-16,8 5-116 15,-1-4-30-15,6-2-35 16,1-3-6-16,-3-10-1 15,-1-5 2-15,2-8 5 0,-1-9 1 0,-2 1-1 16,1-1-4-16,-10-4-15 16,2 6-56-16,-4 3-293 15</inkml:trace>
  <inkml:trace contextRef="#ctx0" brushRef="#br0" timeOffset="74138.3523">14016 9078 625 0,'3'-4'333'0,"2"-7"-50"0,-1-1-76 16,-5 1-40-16,-7-2-5 15,-11 6-26-15,-8 1-15 16,-6 2-57-16,-2 4-24 15,2 4-38-15,4 6-15 16,8 9-15-16,6 1-1 16,10 3 2-16,10 3 5 15,12-4 13-15,8-2 7 16,8-10 8-16,3-5 6 16,-3-9 7-16,-2-6 2 0,-8-4-57 15,-4-2-84-15</inkml:trace>
  <inkml:trace contextRef="#ctx0" brushRef="#br0" timeOffset="74372.3547">14160 9025 1125 0,'2'1'465'0,"5"2"-277"16,-1 5-55-16,4 7-66 15,-1 3-14-15,-2-1-22 16,0 0-7-16,1-4-6 16,-2-5 1-16,6-8 9 15,-2-2 3-15,4-11 4 16,2-2 0-16,-3-5-9 16,-2-3-5-16,-4 5-40 0,-2-3-71 15</inkml:trace>
  <inkml:trace contextRef="#ctx0" brushRef="#br0" timeOffset="75090.9804">14486 8997 742 0,'0'-5'345'0,"2"4"-121"16,11 0-107-16,12 1-54 16,7-1-10-16,2-1-20 15,0-3-11-15,-7-4-10 16,-5 2 1-16,-8-2 1 16,-5 1 0-16,-10 3-9 15,-5 3-4-15,-10 6-1 16,0 3 4-16,-7 8 20 15,1 4 3-15,7 6-2 16,-3 0-8-16,8 4-17 16,7-2-3-16,8-2 0 15,5-3-1-15,12-4 4 16,2-3 1-16,10-9-23 0,0-6-42 16,10-10-96-16,1-9-9 15,0-7 28-15,6-3 44 16,-2 5 131-16,-5 0 42 15,-7 9 50-15,-11 4 25 16,-18 12 6-16,-6 10-11 16,-20 7-29-16,-7 6-18 15,-18-2-27-15,-2-2-18 16,-3-7-14-16,4-5-6 0,11-10-11 16,2-7-6-16,12-6-26 15,5-2-13-15,10 1-15 16,4 2-4-16,11 6 3 15,5 3 2-15,6 10 9 16,6 9 5-16,0 9 15 16,2 3 6-16,2 2 7 15,1-4 5-15,2-10 6 16,1-5 4-16,-2-11 4 16,-4-8 0-16,0-11-2 15,-6-3-1-15,-8-4-3 16,-2 1-3-16,-7 4-12 15,-3 5 27-15,-2 9 13 16,-1 5-4-16,-1 8 13 16,1 5-27-16,0 8-17 15,5-2 1-15,6 7-4 0,0-1-24 16</inkml:trace>
  <inkml:trace contextRef="#ctx0" brushRef="#br0" timeOffset="75646.6">15966 8983 908 0,'-15'-2'396'0,"-17"1"-210"0,-2 1-52 15,2 11-69-15,6 7-28 16,10 3-34-16,5 4-3 16,14-1-7-16,9 0 2 0,13-6 6 15,6 0 7-15,9-10 10 16,-3-8 6-16,-7-2 10 16,-13-7 9-16,-14 3 8 15,-8 0-6-15,-12 0-20 16,-4 0-2-16,-3 4-166 15</inkml:trace>
  <inkml:trace contextRef="#ctx0" brushRef="#br0" timeOffset="75818.6234">16077 8988 1241 0,'8'0'488'0,"11"-3"-324"15,8 1-57-15,11 0-54 16,5 1-14-16,3-3-26 16,-3 1-4-16,-5 0-60 0,-5-2-65 15,-11 0-376-15</inkml:trace>
  <inkml:trace contextRef="#ctx0" brushRef="#br0" timeOffset="75959.2876">16227 9000 745 0,'-5'14'393'0,"-5"6"-114"0,10 3-137 16,1-1-47-16,8-5-64 15,5 0 3-15,7-3-157 16,0-6-179-16</inkml:trace>
  <inkml:trace contextRef="#ctx0" brushRef="#br0" timeOffset="76240.4747">16621 9027 843 0,'-10'-2'435'16,"-14"-9"-127"-16,-1 7-169 15,5 3-49-15,0 4-63 16,9 11-23-16,4 4-20 15,-1-2-5-15,11 4-2 0,7 3 5 16,10-5 23-16,5 1 12 16,1-9 49-16,-2-7 22 15,-6-7 38-15,-3-4 10 16,-2-1-23-16,-9-4-20 16,-7 2-52-16,-5-3-48 15,-5 0-128-15</inkml:trace>
  <inkml:trace contextRef="#ctx0" brushRef="#br0" timeOffset="76932.9584">17465 9018 698 0,'-14'0'385'16,"-11"1"-98"-16,-6 10-147 15,1 4-39-15,4 11-77 16,8 3-13-16,16 2-10 16,6-1 2-16,18-5 24 0,4-6 12 0,4-9 25 15,-4-7 16-15,-12-10 31 16,-6-4 3-16,-15-8-20 15,-7 3-19-15,-11 1-53 16,-3 1-19-16,1 6-89 16,2 1-95-16</inkml:trace>
  <inkml:trace contextRef="#ctx0" brushRef="#br0" timeOffset="77089.1706">17575 9034 1213 0,'4'9'523'16,"7"4"-263"-16,8 13-162 16,5 8-17-16,6 7-42 15,-2 5-17-15,-4 2 23 16,-2-1-85-16,-3-8-185 16</inkml:trace>
  <inkml:trace contextRef="#ctx0" brushRef="#br0" timeOffset="77261.0025">17751 9134 1069 0,'-22'14'427'16,"-27"18"-284"-16,-1 4-44 0,3 4-61 15,-2-2-13-15,8-2-68 16,7-1-151-16</inkml:trace>
  <inkml:trace contextRef="#ctx0" brushRef="#br0" timeOffset="77624.3409">17874 9040 1238 0,'10'2'491'0,"9"7"-331"15,2 5-49-15,-5 4-39 16,-7 3-7-16,-8-1-10 0,-1-3-8 16,-5-5-20-16,7-3-7 15,1-7-10-15,4-4-15 16,6-10-27-16,0-3-6 15,8-1-3-15,-3 0 14 16,2 8 16-16,0 5 1 16,-5 9 15-16,1 8 5 15,-6 7 13-15,-7 0 3 16,2 2-8-16,-4-2 29 0,4-5-157 16,0-4-257-16</inkml:trace>
  <inkml:trace contextRef="#ctx0" brushRef="#br0" timeOffset="77749.1099">18021 8814 1558 0,'-1'-1'601'0,"1"-4"-453"16,-1 5-80-16,-1 0-59 0,1 0-109 15</inkml:trace>
  <inkml:trace contextRef="#ctx0" brushRef="#br0" timeOffset="77959.3637">18257 8902 1416 0,'-3'9'582'0,"-2"14"-360"16,0 11-77-16,9 17-78 15,3 11-24-15,3 15-23 16,1 8-9-16,-8 9-4 16,-3-6 0-16,-1-18 15 15,0-13-50-15,1-28-144 0</inkml:trace>
  <inkml:trace contextRef="#ctx0" brushRef="#br0" timeOffset="78115.5682">18271 9183 1126 0,'10'-5'459'16,"8"-4"-246"-16,14 5-176 16,8 1-23-16,5 3-8 15,3 2-37-15</inkml:trace>
  <inkml:trace contextRef="#ctx0" brushRef="#br0" timeOffset="78412.0789">18895 9034 971 0,'-13'9'463'15,"-13"5"-159"-15,-7 6-166 16,-4 4-35-16,-3-4-41 15,2-2-19-15,0-10-17 16,3-8-8-16,8-5-27 16,2-7-16-16,13-8-18 0,4-1-2 15,7-3 12-15,4 4 8 16,14 9 4-16,5 5 12 16,9 10 15-16,6 8 9 15,-3 14 18-15,-4 1 4 16,0 7-2-16,-4 0-2 15,-1-5 21-15,1-2-73 0</inkml:trace>
  <inkml:trace contextRef="#ctx0" brushRef="#br0" timeOffset="78568.8768">19118 9194 1137 0,'-1'-1'608'0,"-1"-2"-113"15,4 3-314-15</inkml:trace>
  <inkml:trace contextRef="#ctx0" brushRef="#br0" timeOffset="131208.5944">19506 8618 1123 0,'0'0'28'0,"2"15"4"0,-2 30 43 15,6 7-13-15,-4 4-10 0,-1 7-13 16,-1 1-20-16,0-9-2 16,1-3 6-16,4-12 2 15,4-15-39-15,-4-12-63 0,1-13-204 16</inkml:trace>
  <inkml:trace contextRef="#ctx0" brushRef="#br0" timeOffset="131505.4001">19496 8694 439 0,'2'-4'265'0,"6"2"-1"16,2-1-137-16,19 3-83 16,3 1-8-16,12 2-19 15,4 2-8-15,1-3-3 16,-1 0 0-16,-9 1 1 15,0 0 0-15,-16-1 24 16,-7 0 12-16,-8-1 24 16,-7 1 14-16,-2 6 18 15,-4 6 2-15,-5 15-12 16,-1 10-11-16,4 19-42 16,2 2-13-16,6-4-14 0,6-26-2 15,0 1-21-15,8 11-71 16</inkml:trace>
  <inkml:trace contextRef="#ctx0" brushRef="#br0" timeOffset="131867.7337">20003 8769 1221 0,'9'-13'469'0,"22"-11"-342"16,1-3-44-16,17 11-53 16,3 7-16-16,-5 12-19 15,2 10-3-15,-6 14 6 16,-8 6 3-16,-11 15 5 16,-5 7 2-16,-9 2 0 15,-1-5 0-15,-5-15-1 0,0-6 1 16,3-7 1-16,-3-5 1 15,-4-5 2-15,-4-7-1 16,-16-9-5-16,0 1-3 16,-5-2-9-16,1-1-6 15,1 3-8-15,-1-2-10 16,2 3-58-16,2 0-37 16,10 4-99-16,3 2-139 0</inkml:trace>
  <inkml:trace contextRef="#ctx0" brushRef="#br0" timeOffset="132429.9482">20541 8950 774 0,'8'3'334'0,"12"5"-179"15,0 8-23-15,-6-2-25 16,-1 5-5-16,-13-10 0 15,-5 0-17-15,1 4-29 16,-3-6-10-16,4 2-8 16,3-4-3-16,7-14-8 15,3-8-7-15,6-12-18 16,3-2-6-16,9 9-6 16,3 6-2-16,-2 10 12 15,-4 8 1-15,-7 15 10 16,-7 2 3-16,0 10-6 15,-3 4 0-15,-5-10-3 16,4 4 2-16,1-5-110 16,2-7-127-16</inkml:trace>
  <inkml:trace contextRef="#ctx0" brushRef="#br0" timeOffset="132695.7712">20728 8717 876 0,'-1'-5'390'0,"-3"-3"-203"16,2 4-82-16,3 7-87 15,1 6-19-15</inkml:trace>
  <inkml:trace contextRef="#ctx0" brushRef="#br0" timeOffset="132976.6372">20964 8957 831 0,'2'8'354'15,"6"6"-172"-15,-3 3-57 16,9 6-9-16,1-2-12 15,-1-3-19-15,4-2-4 16,-3-11 8-16,2-2 6 16,1-6-2-16,0-10-9 15,-2 0-36-15,-3-7-15 0,-5 0-102 16,1 3-111-16</inkml:trace>
  <inkml:trace contextRef="#ctx0" brushRef="#br0" timeOffset="133632.7422">21665 8926 796 0,'0'-4'352'0,"8"-3"-163"0,8 5-75 16,12-3-62-16,5 4-14 15,5 5-24-15,-6-4-4 16,-6-3-2-16,-4 3 2 16,-13-1 2-16,0 1 1 15,-7 4-7-15,-4 2-5 16,-11 3-5-16,-7 1-2 15,-3 8 6-15,-2-5 2 16,10 11-1-16,6 2-1 16,11-1 0-16,6-2 0 0,9-11 6 15,4-3 2-15,9-9-1 16,4 0 0-16,1-9-8 16,-3-8-5-16,-5-5-8 15,-4 1 1-15,-8-5 8 16,1 8 5-16,-8 5 11 15,-1 2 8-15,-6 11 0 16,-1 1 7-16,-2 9 8 16,-2 7-3-16,1 4 0 15,0 3-6-15,3 1-10 16,0-10-2-16,2-2 0 16,0-7 2-16,1-6 8 15,4 1 3-15,1-8 1 16,5-1-1-16,-3-9-11 15,4-3-4-15,1 1-9 16,-1-1-3-16,5 13-13 0,-2 4-3 16,-2 7-1-16,-1 6 0 15,-6 5 14-15,-1 0 12 16,-3 1 11-16,2 2 1 16,-4-6 1-16,1 4-8 15,1-6-77-15,3-2-149 16</inkml:trace>
  <inkml:trace contextRef="#ctx0" brushRef="#br0" timeOffset="133914.1536">22424 8867 687 0,'-8'-6'448'0,"3"4"32"15,3 4-273-15,9 14-139 16,11 11-37-16,10 7-32 16,5 7 1-16,-2-6 4 15,-5 0 1-15,-17-11 7 16,-9-8 7-16,-12-3 17 0,-8-10 6 15,-9-4 4-15,1-5-1 16,2-10-158-16</inkml:trace>
  <inkml:trace contextRef="#ctx0" brushRef="#br0" timeOffset="134491.9124">23095 8781 931 0,'13'13'379'0,"8"9"-220"16,2 14-79-16,-4-1 1 16,-9 4-10-16,-8-7-5 15,-5-10-22-15,-2 2-6 16,-2-15-5-16,4-1 6 16,3-10-8-16,1-8-6 15,7-14-15-15,4-4-11 16,4-12-6-16,5 4-1 0,4 6-2 15,-5 2-1 1,4 16-2-16,-5 5 2 0,2 14-3 16,-2 7 14-16,-8 9 9 15,-3 1 4-15,-3 5 7 16,6 5-10-16,-3-5-3 16,-1-3 2-16,-7-6-26 15,-6-4-71-15</inkml:trace>
  <inkml:trace contextRef="#ctx0" brushRef="#br0" timeOffset="134792.8874">23010 8588 847 0,'4'-3'380'16,"3"-5"-183"-16,12 3-112 15,8 7-13-15,16 2-36 16,7 1-4-16,6 1-18 15,8-3-5-15,-8-4-45 16,-7 2-82-16</inkml:trace>
  <inkml:trace contextRef="#ctx0" brushRef="#br0" timeOffset="135058.2152">23382 8463 779 0,'11'3'347'16,"5"-1"-167"-16,5 2-73 16,9 8-51-16,-3-6-11 0,-1 3-12 15,-4 4-2-15,-10 2 13 16,-12 0 14-16,-10 3 24 15,-7-2 6-15,-6 0-21 16,2 4-18-16,3-2-47 16,3 2-85-16</inkml:trace>
  <inkml:trace contextRef="#ctx0" brushRef="#br0" timeOffset="136400.5695">1750 9932 435 0,'3'1'226'15,"5"9"-56"-15,0 9-33 16,1 11-15-16,-1 4-13 0,-4 5-18 16,-2-6-15-16,-3-12-33 15,-2-4 1-15,0-17 4 16,0-5-4-16,-1-14-12 15,-1-11-9-15,1-9-17 16,2-5-3-16,3 0-3 16,6 5-5-16,5 8-9 15,3 9 1-15,9 19 1 16,4 7 4-16,6 20 5 16,-3 7 2-16,-8 10 4 15,-6-1 2-15,-8 3 5 16,-2-3 11-16,0-10-137 15,5 0-188-15</inkml:trace>
  <inkml:trace contextRef="#ctx0" brushRef="#br0" timeOffset="136869.2026">2301 10063 733 0,'-4'-11'404'0,"-5"-4"-77"15,-4-4-124-15,-8-1-37 16,-3-1-49-16,-3 0-36 16,3 5-49-16,5 11-24 0,0 12-36 15,5 6-9-15,6 11-7 16,7 3 3-16,9 3 17 16,6 0 7-16,9-4 12 15,2-5 4-15,4-11 3 16,1-5 4-16,-6-9 6 15,-4-4 2-15,-10-9 6 16,-5 1 0-16,-8 0-1 16,3-3-2-16,-5 4-2 15,5 5-2-15,-1-4-8 16,-6 5-9-16,2 11-18 16,-2 1-4-16,5 10 0 15,4 8 4-15,4-4 10 16,2 3 1-16,12-1 6 15,1-4 1-15,12-2 4 16,7-3 1-16,-5-10 6 16,0-3 5-16,-5-11 10 15,-10-3 4-15,-6-5 5 16,-9-9-3-16,-12-6-7 0,0 3 0 16,-7-1-121-16,5 9-251 15</inkml:trace>
  <inkml:trace contextRef="#ctx0" brushRef="#br0" timeOffset="137431.3126">3632 10001 875 0,'-20'8'404'16,"-25"15"-193"-16,8 3-57 15,14 2-106-15,7 5-30 16,29 4-24-16,5-5 0 0,11-9 8 16,8-5 8-16,-2-18 10 15,-1-4 8-15,-5-18 13 16,-9-9 4-16,-13-8 3 16,-7-5-4-16,-17-9-7 15,-1 1 1-15,-9-8 1 16,8-1-5-16,5 9-14 15,7 2-14-15,11 15-25 16,1 7-12-16,16 13-63 16,7 7-54-16,11 15-361 15</inkml:trace>
  <inkml:trace contextRef="#ctx0" brushRef="#br0" timeOffset="137980.9166">4007 9899 690 0,'-20'-6'391'15,"-18"-1"-56"-15,1 6-160 0,15 9-117 16,11 8-29-16,16 4-28 16,15 3-7-16,11-2-1 15,0-1 4-15,11-1 6 16,-11-10 4-16,-3-7 6 15,-3 0 3-15,-24-11-3 16,0 8-4-16,-14 0-7 16,-10 0-3-16,-5 4 2 15,-7-4 5-15,-1 1 1 16,10 5-1-16,6 1-6 16,6 5 0-16,9 0 0 15,3 3-2-15,13 5 3 16,1-1-1-16,12-3 3 15,3-2 3-15,1-7 0 16,3-6 2-16,0-3 1 16,-4-5 0-16,-5-9-11 15,-4 2-4-15,-4-6-1 0,-3 3-1 16,-1 8 8-16,-2 5-2 16,-3 6 1-16,-2 5 1 15,0 7 4-15,2 1 7 16,1 6 0-16,3-2-2 15,3-3-1-15,2-1 0 16,8-10 21-16,0-6 15 16,3-8 26-16,1-5 8 15,-5-7-11-15,-1 0-14 0,-4-3-28 16,-2-2-35-16,1 8-203 16</inkml:trace>
  <inkml:trace contextRef="#ctx0" brushRef="#br0" timeOffset="138545.7703">5099 9970 842 0,'3'5'333'0,"0"10"-186"16,0 5-78-16,-1 14-15 15,-2 2-5-15,-5-1-23 16,1-1-1-16,-3-11 1 15,4-6 0-15,-1-13 7 16,-1-8-1-16,3-10-8 16,-2-5-4-16,7-11-19 15,2-1-3-15,12 1-6 16,2-2-1-16,10 7 8 16,-5 3 2-16,2 8 4 0,-3 11 6 15,-6 16-3-15,6 6-3 16,-5 11 2-16,0 1-3 15,0 4 3-15,-3-2-17 16,9-4-266-16</inkml:trace>
  <inkml:trace contextRef="#ctx0" brushRef="#br0" timeOffset="138858.0763">5713 10030 776 0,'-7'13'381'0,"-1"7"-124"16,-8 2-71-16,-6 1-73 15,-1-5-33-15,-10-3-36 16,2-8-8-16,2-11-9 16,5-2-7-16,0-12-15 15,9 1-7-15,6-3-15 16,7 0-4-16,11 3-6 15,6 4-1-15,15 5 13 16,-1 4 4-16,4 11 9 16,4 6 4-16,-13 8 0 15,6 5 0-15,-5-3 4 16,-6-4 1-16,9 1-227 0</inkml:trace>
  <inkml:trace contextRef="#ctx0" brushRef="#br0" timeOffset="139144.2119">5855 10123 1001 0,'9'4'455'0,"8"2"-225"15,10 2-50-15,5 0-100 32,0-4-28-32,-2-4-27 15,-2-3-3-15,-7-6 8 16,-3-2 4-16,-5-3 2 15,-10-2-4-15,-9-1-12 16,-3 1-9-16,-16-1-11 16,-6-7-2-16,0 8-4 15,-5 0-5-15,9 16-16 16,9 14-5-16,3 13-6 16,8 4-1-16,7 6 13 0,1 6 4 15,7 1 11-15,3 8 5 16,-2-1 7-16,1-6 3 15,5-5-23-15,-7-15-93 16</inkml:trace>
  <inkml:trace contextRef="#ctx0" brushRef="#br0" timeOffset="139476.1339">6506 9991 930 0,'-6'15'462'16,"-12"3"-174"-16,-1 9-94 16,0 0-39-16,-11-1-64 15,-3-1-27-15,-3-8-30 16,-6-6-7-16,7-11-41 16,3-7-24-16,8-8-28 0,3-7-7 15,9 0 18-15,9 2 10 16,15 2 11-16,3 4 1 15,11 12 8-15,3 2 9 16,2 8 16-16,3 9 5 16,-4 2 11-16,1 6-2 15,-5 4-1-15,-2-1 0 16,-4-4-38-16,-13-8-93 16</inkml:trace>
  <inkml:trace contextRef="#ctx0" brushRef="#br0" timeOffset="139601.3659">6349 9792 1078 0,'-6'-3'505'0,"1"-6"-244"16,5 5-111-16,5 5-132 16,7 3-54-16,6 11-249 15</inkml:trace>
  <inkml:trace contextRef="#ctx0" brushRef="#br0" timeOffset="139851.0519">6588 9991 701 0,'16'19'348'0,"20"26"-131"15,-2 6-54-15,-3 8-84 16,-6 2-24-16,-20 8-19 0,-5 3-5 16,-15-6-79-16,-7-8-67 15,-2-13-98 1,-5-10-29-16,-2-26 67 0,3-7 63 15,7-16 155-15,2-14 46 16,19-7 65-16,5-7 16 16,11-9-39-16,7 2-8 15,5 1-31-15,4 2-9 16,2 8-22-16,-1 2-16 16,4 15-47-16,-3 0-103 0</inkml:trace>
  <inkml:trace contextRef="#ctx0" brushRef="#br0" timeOffset="140335.5822">7063 9967 1037 0,'-23'-5'464'15,"-16"-9"-221"-15,9 9-160 16,5 2-44-16,13 5-47 15,2 8-11-15,13 6-6 16,1 1 0-16,13 3 8 16,7-3 6-16,5-4 9 15,-1-2 3-15,0-4 6 16,-11-6 2-16,-6 1 5 0,-4 1 2 16,-13-4-2-16,-5 3-2 15,-8-2-5-15,-9-2-2 16,6 5-5-16,2-3-1 15,6 8-8-15,5 4-2 16,6-2 1-16,4 5 3 16,12-3 6-16,10 3 2 15,6-4 5-15,2-5 1 16,2-6 0-16,-13-2 1 0,11-13 0 16,4 2 0-16,-5-8-2 15,10-3-2-15,-17 5 0 16,-8-2 2-16,0 14 10 15,-9 0 13-15,-6 10 11 16,3 8 6-16,-5-1-5 16,2 14-13-16,2 3-12 15,3 7-5-15,0 3-187 16</inkml:trace>
  <inkml:trace contextRef="#ctx0" brushRef="#br0" timeOffset="140961.2343">8328 9867 731 0,'-3'-4'391'0,"-6"-4"-67"16,-13 1-86-16,-9 4-66 15,-2 7-35-15,-3 6-67 16,9 2-28-16,13 5-44 15,-10 2-11-15,27-2-7 0,8 2 2 16,16-4 6-16,18-3 3 16,-12-4-9-16,-3 0-12 15,-14-6-8-15,-2 3-3 16,-6 1 9-16,-9-6 12 16,-10 7 11-16,-12-3 3 15,-9 4 7-15,1 4 2 16,7-1 11-16,4 1 3 15,12 0 4-15,12-2 2 32,-2-5-2-32,0 0-4 0,21 14-2 0,8 3-2 0,6-9-4 15,-9-11-2-15,-6-8-84 16,-3-7-107-16</inkml:trace>
  <inkml:trace contextRef="#ctx0" brushRef="#br0" timeOffset="141086.2498">8273 9705 983 0,'-11'-6'470'16,"-8"-8"-198"-16,8 12-166 15,2 2-53-15,7 7-120 16,4 3-110-16</inkml:trace>
  <inkml:trace contextRef="#ctx0" brushRef="#br0" timeOffset="141398.5031">8494 10031 609 0,'13'14'340'0,"9"4"-61"15,0-4-141-15,-6-5-25 16,5-9-43-16,1-2-11 16,0-8-21-16,3-3-10 0,-12-12-12 15,-2 2-2-15,-9-7-3 16,-8-1 0-16,-17 5 2 15,-6 1 0-15,-9 12 1 16,1 10 0-16,6 14-4 16,-3 11-4-16,13 14-10 15,3 2-4-15,9 8 4 16,9 6 2-16,2 6 4 16,6 5 2-16,9 8 26 15,-4-4 4-15,5-4 4 16,-4-9 2-16,-6-19 1 15,3-5-70-15</inkml:trace>
  <inkml:trace contextRef="#ctx0" brushRef="#br0" timeOffset="141711.1395">8783 9946 1167 0,'11'11'464'0,"7"2"-295"16,6 16-115-16,5 5-16 16,1 6-17-16,-8 1-1 15,-17 2 3-15,-6 2 0 16,-20 0-1-16,6 5-4 16,-4-8-30-16,0-5-21 15,7-21-34-15,-8-16-18 0,6-16 20 16,3-13 19-16,8-13 36 15,12-1 16-15,15-2 1 16,0-4 1-16,13 7 1 16,-4 0 1-16,4 4-1 15,0 5-2-15,-5 8-26 16,0 4-86-16</inkml:trace>
  <inkml:trace contextRef="#ctx0" brushRef="#br0" timeOffset="141976.6662">9207 9995 1194 0,'-6'4'452'0,"-2"11"-323"0,0-5-47 16,13 3-36-16,8 5-7 15,7-3-18-15,4-1-3 16,5-6 2-16,-7-8 4 15,-1-8 9-15,-1-5 3 16,-15-10 4-16,3 1 7 16,-8-4 5-16,-4-1-4 15,-5 16-19-15,-12-3-16 16,-1 18-19-16,-5 5-42 0</inkml:trace>
  <inkml:trace contextRef="#ctx0" brushRef="#br0" timeOffset="142753.3815">10061 9820 627 0,'15'-18'343'0,"27"-19"-11"16,3 2-155-16,7 20-63 16,-2 14-26-16,-6 26-55 15,6 19-17-15,-10 22-2 16,-1 2-3-16,-9-3 0 16,-5-10 0-16,-10-17 0 15,-4-10 2 1,-5-17 7-16,-2-2 10 0,-4-14-21 15,0-9-9-15,-8-8-11 16,-4-7-10-16,-7-6 17 16,-4 4 6-16,-6 7-2 15,-1 8-4-15,0 23 14 16,-6 9 3-16,-4 16 4 16,7 7 3-16,0-3-15 15,6-1 9-15,18-10-101 16,4-9-50-16,19-11-215 15</inkml:trace>
  <inkml:trace contextRef="#ctx0" brushRef="#br0" timeOffset="143034.9875">10841 10013 1065 0,'-8'-8'473'0,"-19"-11"-229"16,-5-3-57-16,4 14-88 16,-8-2-34-16,3 12-53 15,7 7-14-15,4 6-18 16,8 10 0-16,16-1 4 16,8 3 3-16,12-8 11 15,3-5 2-15,6-4 0 16,-1-6 2-16,-4-4 3 15,5-2-17-15,-8-13-132 16,-5-3-133-16</inkml:trace>
  <inkml:trace contextRef="#ctx0" brushRef="#br0" timeOffset="143144.3261">10775 9744 877 0,'-7'-13'449'15,"0"-7"-145"-15,-1 9-171 16,5 5-53-16,3 6-84 0,1 3-69 15</inkml:trace>
  <inkml:trace contextRef="#ctx0" brushRef="#br0" timeOffset="143296.0915">10896 9896 983 0,'12'24'397'0,"16"33"-254"15,4 4-61-15,-2 11-50 16,-17 5-9-16,-6 8-6 15,-6-4-5-15,-11-14-51 16,4-13-66-16,-12-23-196 16,-6-11-113-16</inkml:trace>
  <inkml:trace contextRef="#ctx0" brushRef="#br0" timeOffset="143405.7989">10910 10363 386 0,'11'-29'281'0,"14"-34"44"16,1-4-37-16,4 6-84 15,-4 4-39-15,-5 11-77 16,0 11-35-16,-7 12-54 15,-5 1-83-15</inkml:trace>
  <inkml:trace contextRef="#ctx0" brushRef="#br0" timeOffset="143811.9575">11227 9963 769 0,'-8'1'353'0,"0"12"-149"15,1 2-104-15,6 6-67 16,9 3-10-16,5-7-5 0,3 0-4 16,6-6-1-1,-4-7 0-15,2-5 4 0,4-8 1 16,-3-7-1-16,-1 0-1 15,-5-5 1-15,-3-1 0 16,-12 0 4-16,-1 6 7 16,-9 6 19-16,-1 4-3 15,-1 11-7-15,3 6-10 0,8 5-27 16,2 7-1-16,11-1 1 16,-3-10 2-16,11-2 19 15,1-5 17-15,2-5 21 16,6 0 27-16,-8-7 3 15,-4-6-7-15,-7-9-10 16,-8 0-24-16,-3 2-24 16,-4 2-50-16,-3 9-168 15</inkml:trace>
  <inkml:trace contextRef="#ctx0" brushRef="#br0" timeOffset="144241.2913">12330 9844 800 0,'1'7'327'15,"7"17"-169"-15,2 12-69 16,5 21-27-16,-5-2-7 16,-5 0-24-16,0-5-4 0,-1-15-29 15,-1-7-68-15</inkml:trace>
  <inkml:trace contextRef="#ctx0" brushRef="#br0" timeOffset="144476.0962">12585 9893 797 0,'1'0'335'0,"-4"3"-164"15,-5 8-37-15,-12 11-28 16,-5 3-10-16,-6 0-42 15,1 1-17-15,1-7-23 16,7-2-7-16,12 1-9 16,4-7-3-16,15 4-2 15,6-3 1-15,11-3 3 16,11 1 0-16,13-6-55 16,6 2-92-16</inkml:trace>
  <inkml:trace contextRef="#ctx0" brushRef="#br0" timeOffset="144726.0311">12999 10008 672 0,'-5'7'411'16,"-14"7"-37"-16,-4-3-85 15,-13 8-104-15,-2 0-50 16,2-7-57-16,5-2-22 0,6-11-25 16,-2-9-5-16,12-3-11 15,1-3-3-15,7-4-25 16,5-4-8-16,6 5-7 15,4 5-7-15,7 6 5 16,7 10 0-16,-1 6 2 16,0 1 7-16,6 17 14 15,-5-3 6-15,1 5 4 16,0 1 35-16,-7-9-159 16,5 1-354-16</inkml:trace>
  <inkml:trace contextRef="#ctx0" brushRef="#br0" timeOffset="145038.7113">13076 10043 656 0,'-3'10'374'0,"-1"6"-5"0,4 3-223 16,20 1-50-16,2-6-21 15,9-3-19-15,1-6-3 16,-4-13-9-16,0-6 0 15,-5-6 5-15,-3-5-1 16,-9-5-2-16,-6-2 0 16,-15-14-10-16,-14-8-4 15,-11-10-10-15,-7-2-4 16,-13 7-11-16,5 13-3 0,-3 26-12 16,2 16-5-16,16 15-10 15,5 7-6-15,20 7 2 16,10 0 4-16,12 0 18 15,21 1-71-15,27-2-206 16</inkml:trace>
  <inkml:trace contextRef="#ctx0" brushRef="#br0" timeOffset="145444.6525">13504 9852 830 0,'-13'-1'380'0,"-10"1"-177"0,5 5-76 15,8 13-86-15,10 5-23 16,12-1-18-16,9 5 0 15,6-6 7-15,1-9 3 16,-4 1 4-16,-4-7 2 16,-9-6 10-16,-5-1 2 15,-9-4-7-15,-12-1-5 0,-13 4-12 16,-4 2 0-16,-5 6 28 16,6 4 14-1,8 4 12-15,4-2-3 0,15 2-22 16,5 0-10-16,17-5-11 15,12 3 0-15,12-3-4 16,5-3-3-16,1-5-57 16,-6-4-57-16</inkml:trace>
  <inkml:trace contextRef="#ctx0" brushRef="#br0" timeOffset="145928.8732">13766 9887 920 0,'2'-3'380'16,"-2"-4"-220"-16,14 3-108 0,5-2-24 15,10 1-18-15,7 2-1 16,0 1-5-16,-4 2-2 16,-11 5 0-16,-6 3-1 15,-15 1 4-15,-8 5 3 16,-11 5 28-16,-5-4 8 15,-1 8 3-15,5 4 0 16,5-7-29-16,10 6-7 16,8-2-8-16,6-6-1 0,8 0-1 15,7-4-31-15,8-8-18 16,3-2-12-16,9-6-35 16,2 0 17-16,-1-8-7 15,-5-1 5-15,-3-4 33 16,-4-1 18-16,-8-3 66 15,-4 9 47-15,-21 1 63 16,-9-4 39-16,-11 4 11 16,-7-7-14-16,-1 4-41 15,3 2-40-15,0 9-57 16,3 1-32-16,9 11-34 16,-2-1-2-16,14 10 4 15,4 1 5-15,12 3 13 16,7 1 1-16,-7-12 0 15,3 0 0-15,2-9-22 16,-7-4-52-16,13-3-226 16</inkml:trace>
  <inkml:trace contextRef="#ctx0" brushRef="#br0" timeOffset="146022.9542">14224 9745 908 0,'-4'-8'509'0,"-2"-5"-117"16,3 9-186-16,-2 4-60 15,10 11-125 1,-3-5-89-16</inkml:trace>
  <inkml:trace contextRef="#ctx0" brushRef="#br0" timeOffset="146850.5701">14407 9856 936 0,'2'3'361'0,"12"10"-247"16,10 3-45-16,16 1-22 15,5 1-5-15,3-9-8 16,-7-4-6-16,-10-4-5 16,-1 0 1-16,-14-5 0 15,-7-2 2-15,-10 0-10 16,-8-2-5-16,-9 8-10 15,-3 2-8-15,-1 10-4 16,-3 0 4-16,3 8 11 16,4 3 7-16,10 2 9 15,7 2 1-15,10-4-6 16,12-1-1-16,-1-14 2 16,3-1 1-16,1-6 6 15,-11-7 2-15,4-4-4 16,-5-5-3-16,0-4-8 0,4 5-4 15,-3 2-5-15,-3 0-5 16,-5 12-13-16,-4 4-1 16,-1 9-1-16,4 12 6 15,-2-5 12-15,0-1 1 16,2-4 6-16,-3-7 2 16,2-7 4-16,2 0 1 15,2-9-22-15,1-4-8 16,2-5-11-16,4 1-3 0,3-3 18 15,2 2 4-15,3 6 1 16,-4-1-1-16,-2 12-2 16,1 5 8-16,-8 9 6 15,-1 4 5-15,-2 7 6 16,-3-2-5-16,2 0-79 16,0 4-135-16</inkml:trace>
  <inkml:trace contextRef="#ctx0" brushRef="#br0" timeOffset="147225.7025">15117 9964 1033 0,'-1'-3'378'0,"5"-3"-309"0,16 1-29 16,3-2-34-16,15 6-2 16,3-3-1-16,-3 0 0 15,-4 1 1-15,-8-4-1 16,-13 3-9-16,-5 1-5 0,-11 3-6 16,-8 2 0-16,-8 1 7 15,-4 4 11-15,-2 6 24 16,6 5 13-16,0 1 14 15,7 3-7-15,11 5-17 16,1-5-12 0,17 4-11-16,2-5 2 0,11-6 2 15,5-4-5-15,10-11-106 16,6-2-85-16</inkml:trace>
  <inkml:trace contextRef="#ctx0" brushRef="#br0" timeOffset="147631.6488">15819 9955 928 0,'-14'8'462'15,"-13"6"-156"-15,-5 2-120 16,-5 1-41-16,4-1-59 0,2-1-27 16,5-5-31-16,4-5-7 15,4-7-1-15,0-5-1 16,1-3-8-16,9 1-6 15,5-3-17-15,3-2-6 16,9 4-9-16,-5-2-2 16,9 15 0-16,-1 4 1 15,5 10 11-15,6 9 6 16,-1-1 13-16,4 2 3 16,-5-9 3-16,-1-8 3 0,2-10 4 15,2-8 0-15,4-8-6 16,3-2-7-16,-3-3-10 15,3 1-3-15,2 4-4 16,-2 1 1-16,-3 8 3 16,1 7-2-16,-11 9 6 15,5 11 7-15,-13 5 15 16,-2-3 20-16,-7 2 37 16,-9-5 11-16,-5-3 2 15,-12-7-12-15,-4-6-58 16,-1-3-75-16</inkml:trace>
  <inkml:trace contextRef="#ctx0" brushRef="#br0" timeOffset="148232.9572">16934 9955 670 0,'-18'-3'441'0,"-8"-4"-18"16,-4 14-228-16,-1 3-59 16,4 8-96-16,5 7-22 15,12 2-28-15,7-1-3 16,15 4 2-16,11-6 5 15,19-6 7-15,5-4 3 16,3-14 6-16,-9-3 3 0,-14-5 16 16,-14-5 7-1,-18-1 8-15,-10 1-1 0,-22-2-11 16,-7 5-11-16,-1 5-6 16,6 3-64-16,18 2-484 15</inkml:trace>
  <inkml:trace contextRef="#ctx0" brushRef="#br0" timeOffset="148436.0392">17056 9984 948 0,'8'0'404'0,"14"-5"-215"15,12 5-76-15,13-1-51 16,4 0-15-16,4 1-19 15,-9 0-9-15,-9-2-54 16,-11 0-64-16</inkml:trace>
  <inkml:trace contextRef="#ctx0" brushRef="#br0" timeOffset="148576.6253">17250 10009 884 0,'-4'11'441'16,"-2"9"-163"-16,4 0-126 16,2 0-44-16,2 0-61 15,6-2-8-15,2 1-183 0</inkml:trace>
  <inkml:trace contextRef="#ctx0" brushRef="#br0" timeOffset="148951.5529">17644 10008 1021 0,'-12'-3'464'0,"-13"-3"-235"15,3 4-67-15,5 6-120 16,5 9-29-16,1 3-27 16,4 5-4-16,9 3 4 15,4-4 6-15,20-2 8 16,9-3 7-16,5-12 9 15,1-4 6-15,-7-10 27 16,-7-4 10-16,-13-3 8 16,-9-1-5-16,-16-7-26 15,-10 2-57-15,-11 6-517 16</inkml:trace>
  <inkml:trace contextRef="#ctx0" brushRef="#br0" timeOffset="149592.2751">18647 9896 1096 0,'-16'-3'448'16,"-17"3"-285"-16,1 3-74 15,4 11-61-15,11 8-25 16,7 6-12-16,12 5-2 16,23-1 10-16,5-2 2 0,20-12 7 15,0-7 4-15,-7-11 8 16,-6-10 6-16,-11-5 12 16,-14-12 3-16,-12-12-2 15,-9-4-5-15,-15-17-11 16,-3 1-5-16,2 0-8 15,0-1-3-15,7 10-7 16,6 5-6-16,9 12-26 16,7 10-21-16,10 15-79 15,5 7-55-15</inkml:trace>
  <inkml:trace contextRef="#ctx0" brushRef="#br0" timeOffset="149748.2663">18874 9855 1062 0,'1'8'431'15,"3"11"-257"-15,-4 3-60 16,0 11-50-16,0-3-19 16,0 0-15-16,4 1-59 15,0-8-427-15</inkml:trace>
  <inkml:trace contextRef="#ctx0" brushRef="#br0" timeOffset="150060.7163">19325 9946 916 0,'-10'8'408'0,"-13"14"-189"16,-2 1-37-16,-6-1-70 15,-2-8-24-15,-3-10-41 16,0-4-13-16,-1-17-10 16,6 1-9-16,11-10-15 15,3-2-4-15,11 5-7 16,6 2 0-16,4 5-4 16,3 5 2-16,11 12 7 15,8 10 6-15,6 15 7 16,6 9 2-16,-2 2-3 0,-2 0-1 15,-7-9 2-15,-4-2-8 16,-7-12-150-16</inkml:trace>
  <inkml:trace contextRef="#ctx0" brushRef="#br0" timeOffset="150185.9843">19176 9697 1255 0,'-3'-5'535'0,"-4"-5"-320"16,3 6-101-16,5 7-94 16,4 4-69-16</inkml:trace>
  <inkml:trace contextRef="#ctx0" brushRef="#br0" timeOffset="150404.3229">19416 9851 1105 0,'6'14'460'0,"9"18"-272"16,-6 1-37-16,6-1-70 15,-3-1-18-15,0-8-30 16,4 1-10-16,-3-14 2 16,-1-9 7-16,2-11 9 15,5-5 4-15,-1-5-4 16,-4-6-8-16,-2 0-21 15,-11-8-53-15,-1 6-147 16</inkml:trace>
  <inkml:trace contextRef="#ctx0" brushRef="#br0" timeOffset="150779.573">19803 9854 1233 0,'-6'-5'495'0,"-3"5"-335"15,2 5-59-15,3 12-65 16,5 8-18-16,9 11-9 16,3-8-2-16,9 3-1 15,4-5 1-15,3-14 4 16,-1-1 4-16,3-11 12 16,-8-5 4-16,-10-13 10 15,-1 1-1-15,-13-12-8 0,-1 0-6 16,2 4-25-16,-9 1-34 15,2 10-143-15</inkml:trace>
  <inkml:trace contextRef="#ctx0" brushRef="#br0" timeOffset="151091.9996">20342 9873 1002 0,'-9'-7'462'0,"-9"-5"-224"16,1 0-66-16,-3 11-110 15,1 4-37-15,-2 11-37 16,1 5-4-16,9 12 0 16,5-1 2-16,8 0 7 15,11-1 4-15,9-11 3 16,4-1 2-16,3-11 4 15,-4 0 4-15,-12-12 10 16,-2-1 5-16,-17-2-3 16,-10-5-6-16,-13 5-12 15,-10-6-4-15,-2 0-72 16,7 3-90-16</inkml:trace>
  <inkml:trace contextRef="#ctx0" brushRef="#br0" timeOffset="151310.6939">20505 9821 999 0,'-4'-4'506'0,"-2"-1"-136"16,1 6-149-16,3 13-112 16,0 10-35-16,1 15-45 15,2 8-13-15,3 11-8 16,0 0-2-16,-4-1-1 15,1-3-1-15,0-11-69 16,2-4-64-16,7-15-192 16</inkml:trace>
  <inkml:trace contextRef="#ctx0" brushRef="#br0" timeOffset="151467.6019">20518 9958 932 0,'0'-1'428'0,"6"-2"-179"0,5 5-148 16,15 4-92-16,7 1-5 15,6 0-88-15,3-1-147 16</inkml:trace>
  <inkml:trace contextRef="#ctx0" brushRef="#br0" timeOffset="151733.3098">20999 9852 871 0,'-7'2'431'0,"1"15"-108"16,-12 0-107-16,-6 10-62 15,3 0-26-15,-16-13-51 16,4 1-22-16,5-9-23 16,-4-6-3-16,12-8-32 15,2-11-29-15,13-6-56 16,5-5-19-16,7-1 11 15,4 4 19-15,1 4 40 16,4 10 11-16,0 13 11 16,5 5 7-16,-1 21 25 15,1 9 14-15,6 8 15 16,-5 4 1-16,5-5-12 16,1-9-6-16,-5-9-20 15</inkml:trace>
  <inkml:trace contextRef="#ctx0" brushRef="#br0" timeOffset="152576.9897">21634 9748 809 0,'-1'-4'389'0,"1"1"-160"16,8 0-109-16,16 3-86 15,12 4-16-15,12 2-4 0,4 0 0 16,-7 0-6-16,-2 1 0 16,-20-2-1-16,-6-1-2 15,-9 0-8-15,-14-3-4 16,-11 0-1-16,1-1 1 16,-9 2 4-16,-1 3 1 15,9 7 15-15,-4 4 5 16,11 8 4-16,9 5 2 15,6-4-11-15,7 3 0 0,11-5 3 16,-1-9 2-16,7-5 7 16,0-10-1-16,-5-13-3 15,3-1-3-15,-2-9-17 16,-2-3-2-16,-6-1-2 16,-3 2 0-16,-8 3 4 15,-2 6 2-15,-3 10-7 16,0 7 1-16,-1 12 13 15,0 9 6-15,-2 3 13 16,1 2 0-16,0-4-10 16,1-6-4-16,2-6 3 15,4-5 4-15,1-10 5 16,2-4-2-16,3-8-8 16,-1-2-5-16,2-2-7 15,-3 1-1-15,-1 7-7 16,-1 5-7-16,1 10-10 15,-1 9 1-15,2 12 4 0,0 4 7 16,3 8 9-16,4-3 1 16,5-5-177-16</inkml:trace>
  <inkml:trace contextRef="#ctx0" brushRef="#br0" timeOffset="152982.8714">22560 9713 900 0,'-10'-5'455'0,"-8"-2"-157"15,-2 6-128-15,3 1-40 16,4 9-64-16,7 3-20 15,16 11-31-15,8 6-8 16,18 8-4-16,3 3 1 16,-8-8 1-16,-5-2 5 15,-20-12 61-15,-13-5 20 16,-20-2 16-16,-7-9 0 16,-11-5-61-16,5-11-68 15</inkml:trace>
  <inkml:trace contextRef="#ctx0" brushRef="#br0" timeOffset="154097.7236">1772 10821 742 0,'3'8'371'15,"5"22"-103"-15,2 15-106 16,0 24-76-16,-2 7-16 16,-5 13-31-16,-1 1-3 0,-2-10-13 15,0-5-2-15,1-27-77 16,-3-16-111-16</inkml:trace>
  <inkml:trace contextRef="#ctx0" brushRef="#br0" timeOffset="154242.8253">1780 11072 769 0,'0'-2'397'0,"5"-6"-81"16,3 2-251-16,10 5-40 16,18-1-34-16,10 2 19 15,15 0-391-15</inkml:trace>
  <inkml:trace contextRef="#ctx0" brushRef="#br0" timeOffset="154587.1991">2248 10845 1148 0,'-13'-6'464'0,"-17"-3"-302"15,2 8-56-15,12 2-72 16,7 8-26-16,6 4-25 15,3 0-6-15,7 2 2 16,1 0 6-16,11 0 7 16,3 0 5-16,1-5-19 15,-1-3-15-15,-9-1-44 16,-5-3-13-16,-12-1 11 16,-9 3 17-16,-10-2 60 15,-2 3 37-15,3 9 59 16,3-1 15-16,7 0 3 15,5-3-24-15,10 0-45 16,5-3-16-16,13 1-15 16,7 0-2-16,4-9 3 0,-2 1-29 15,1-3-109-15,-1-5-150 16</inkml:trace>
  <inkml:trace contextRef="#ctx0" brushRef="#br0" timeOffset="154871.9425">2409 10881 975 0,'8'-4'371'0,"15"2"-272"15,0-4-31-15,8 3-28 16,2-2-14-16,-10-1-16 16,6 4 1-16,-19-5 4 15,-1 3 1-15,-3 0 1 16,-5 0-2-16,-1 4-9 15,-1 2-3-15,-1-2-3 16,1 0 2-16,-3 4 17 16,-15 13 11-16,-18 30-2 0,29-28-6 15,12 2-14 1,5 2-8-16,7-2-1 0,-1-7-23 16,9-3-101-16,2-5-82 15</inkml:trace>
  <inkml:trace contextRef="#ctx0" brushRef="#br0" timeOffset="155125.0952">3062 10912 595 0,'-7'5'353'0,"-14"6"-45"16,-3 5-85-16,-8-1-91 31,-6 4-47-31,-7-9-44 16,4-2-14-16,8-4-11 15,5-7-2-15,9-5-7 16,8-3-1-16,-1-3-7 16,9-1-4-16,6-1-9 15,5-2 4-15,7 5 8 16,4 1 3-16,9 15 11 16,2 3-3-16,11 14-6 15,3 6 0-15,-17-3 0 0,3 5 0 16</inkml:trace>
  <inkml:trace contextRef="#ctx0" brushRef="#br0" timeOffset="155884.2083">3077 10891 953 0,'8'0'372'0,"14"0"-249"0,9 0-46 15,14 0-28-15,0 1-18 16,5-1-21-16,2 0-3 15,-6 0 1-15,1-1 2 16,-19-2 5-16,-10-5 5 16,-11-2-28-16,-7-1-4 15,-8 3-9-15,1 3-9 16,-11 6 24-16,-5 3 5 0,-6 4 1 16,-3 5 1-16,7 5-2 15,10 5-9 1,17 4-5-16,6 3 0 0,14-3 4 15,8-4 3-15,6 0 5 16,9-7 0-16,2-4 0 16,0-5-4-16,1-11 0 15,-5-8 0-15,0-3 5 16,-14-6 4-16,-1-2 6 16,-5 2 4-16,-15-2 32 0,-2 5 26 15,-14 3 50-15,-10 3 22 16,-15 4 19-16,1 2-16 15,-7 8-50-15,6 1-29 16,16 12-61-16,2 1-12 16,12 6-7-16,2 0 3 15,3-9 5-15,12 3 2 16,11-7 2-16,5-3-1 0,6-3 1 16,-9-3-18-16,-5-7-89 15,-2 0-72-15</inkml:trace>
  <inkml:trace contextRef="#ctx0" brushRef="#br0" timeOffset="155993.3699">3700 10646 1089 0,'-2'0'515'0,"-5"-7"-236"0,1 3-111 16,8 9-126-16,-2 1-47 15</inkml:trace>
  <inkml:trace contextRef="#ctx0" brushRef="#br0" timeOffset="156530.0093">4047 10952 690 0,'-1'6'332'0,"-4"7"-121"15,4 6-112-15,1 0-22 16,-1-1-33-16,1-1-7 15,-4-12-6-15,2-1-1 16,-1-10-37-16,1-12-18 0,4-7-41 16,0-6-6-16,4-2 27 15,-2 3 14-15,10 10 53 16,5 4 16-16,8 16 22 16,4 6 10-16,0 11-18 15,-4 4-14-15,-9 5-16 31,-4 1-9-31,-3-1 2 0,-2 4-26 0,0-2-178 16</inkml:trace>
  <inkml:trace contextRef="#ctx0" brushRef="#br0" timeOffset="156718.081">4433 10893 1185 0,'0'4'488'0,"-3"4"-288"16,3 4-62-16,5 15-75 16,-1 1-12-16,7 5-29 15,-3-2-8-15,2-9-84 16,-1 0-9-16</inkml:trace>
  <inkml:trace contextRef="#ctx0" brushRef="#br0" timeOffset="157031.4722">4795 10875 1131 0,'-14'-5'450'0,"-12"0"-293"0,-1 5-68 15,5 11-45-15,5 5-14 16,3 11-22-16,8 4-8 16,8 0-6-16,10 6-1 15,8-12 4-15,6-2 3 16,9-10 4-16,-3-11 4 16,-2-4 7-16,-3-4 6 15,-17-1 12-15,-6-2 4 16,-15 2-6-16,-11-4-7 0,-9 1-23 15,-6 1-59-15</inkml:trace>
  <inkml:trace contextRef="#ctx0" brushRef="#br0" timeOffset="157328.2802">4972 10937 951 0,'4'8'437'0,"9"10"-181"16,-4 0-67-16,-3 2-74 16,-3-1-29-16,-7-4-45 15,4-1-11-15,0-5-14 16,1-4-17-16,7-5-56 16,-5-10-19-16,11-2-11 15,-3-10 13-15,4-1 50 0,4 3 16 16,1 2 18-16,6 8 16 15,-3 12 23-15,-2 3 15 16,-9 10 10-16,-3 9-9 16,-3-6-19-16,-3 6-15 15,5 5-27-15,-1-11-59 16</inkml:trace>
  <inkml:trace contextRef="#ctx0" brushRef="#br0" timeOffset="157797.1929">5569 10898 477 0,'-8'-1'309'15,"-19"-4"18"-15,-2 0-85 16,2 3-66-16,1 2-45 16,10 5-75-16,6 1-22 15,9 2-40-15,-2 0-1 0,14 2 10 16,1 5 5-16,14 1 12 16,8 4 11-16,1 3 35 15,-2-2 14-15,-12 4 48 16,-13-5 15-16,-16-6 8 15,-9-4-1-15,-11-10-40 16,0 0-25-16,-3-10-105 16,4-1-58-16</inkml:trace>
  <inkml:trace contextRef="#ctx0" brushRef="#br0" timeOffset="165000.9517">6043 11087 755 0,'4'5'386'0,"5"13"-91"16,-2 8-55-16,-10 9-59 15,-8 3-35-15,-17-4-49 16,-7-4-92-16</inkml:trace>
  <inkml:trace contextRef="#ctx0" brushRef="#br0" timeOffset="172546.5037">6720 10961 535 0,'-12'3'318'0,"-11"0"-31"0,8 8-178 31,2 2-40-31,6 5-56 16,7-1-13-16,10-4-8 31,-5-6-1-31,1 0 7 0,28 17 2 0,15-14 10 16,5 1-3-16,-12-23 86 16,-16-10 36-16,-13 1 46 15,-8-6 35-15,-16 2-52 16,-6 6-29-16,-17 0-48 0,-7 3-33 0,0 5-38 15,9 5-9-15,17 6-188 16,9 0-197-16</inkml:trace>
  <inkml:trace contextRef="#ctx0" brushRef="#br0" timeOffset="172843.2755">7071 10873 1083 0,'-2'-3'508'15,"-3"-2"-233"-15,3 13-143 31,-3 1-47-31,0 14-59 0,3 7-11 0,1 1-10 16,2 3-4-16,11-6 0 16,4-3 0-16,6-15 0 15,11-3 2-15,4-15-115 16,0-4-420-16</inkml:trace>
  <inkml:trace contextRef="#ctx0" brushRef="#br0" timeOffset="173537.6996">8095 10950 813 0,'-14'6'368'0,"-14"8"-163"16,-3-3-68-16,13 5-81 15,4 4-26-15,16 4-37 16,10 5-5-16,15-5 5 15,3-6 6-15,12-6 8 16,2-7 7-16,-9-11 16 16,-2-6 8-16,-20-10 41 15,-11-4 17-15,-14-8 7 16,-9-1-3-16,-10-9-37 16,1-8-18-16,6-2-21 15,7-1-12-15,17 4-21 16,2 6-10-16,14 14-21 15,7 4-33-15,7 16-140 0,7 6-174 16</inkml:trace>
  <inkml:trace contextRef="#ctx0" brushRef="#br0" timeOffset="173854.0633">8372 10896 735 0,'0'2'314'0,"-1"8"-144"16,1 8-52-16,5 11-40 15,-5 1-3-15,13-2-14 0,2-2-14 16,4-9 12-16,11-4 17 15,-2-12 16-15,-3-6 12 16,1-6 12-16,-7-3-8 16,-7-5-15-16,-4 3-16 15,-8 1-39-15,-8-1-10 16,1 6-112-16,-2-4-97 16</inkml:trace>
  <inkml:trace contextRef="#ctx0" brushRef="#br0" timeOffset="174072.9349">8661 10945 695 0,'0'14'406'16,"-1"3"-31"-16,6 9-206 16,6-5-32-16,6-6-59 15,4 1-20-15,4-13-18 16,-3-5 4-16,0-7 18 15,-3-1 3-15,-2-7-10 16,-5-1-11-16,-1 0-23 16,-7-5-17-16,1 5-140 15,4 3-127-15</inkml:trace>
  <inkml:trace contextRef="#ctx0" brushRef="#br0" timeOffset="174389.1167">9212 10935 665 0,'1'8'387'15,"-5"10"-47"-15,-1 6-72 16,-9-5-105-16,-2 4-46 16,-4-4-64-16,-4-6-17 0,1 4-12 15,0-13-3-15,3-4-10 16,-1-3-11-16,8-10-39 15,-1-1-11-15,7-2-9 16,7-3 6-16,7 2 23 16,5 5 6-16,6 2 4 15,-8 7 2-15,12 3 10 16,5 13 8-16,-1 5 16 16,7 4 1-16,-12 3 0 15,-2-7-5-15,-7 0-3 16,-1 1-63-16</inkml:trace>
  <inkml:trace contextRef="#ctx0" brushRef="#br0" timeOffset="174531.4179">9161 10729 1098 0,'-6'0'458'15,"-2"0"-226"-15,6 7-180 16,3 2-131-16</inkml:trace>
  <inkml:trace contextRef="#ctx0" brushRef="#br0" timeOffset="174750.4259">9358 10902 1250 0,'6'15'462'0,"2"14"-342"15,4 7-30-15,6 14-24 0,-4 1-11 16,0 11-35-16,-3 5-7 16,-6-2-3-16,1-2 2 15,-1-10-15-15,0-10-35 16,1-8-123-16,-3-13-108 15</inkml:trace>
  <inkml:trace contextRef="#ctx0" brushRef="#br0" timeOffset="174922.5712">9428 11149 1091 0,'7'-11'428'15,"7"-3"-281"-15,16 1-112 16,12 6-24-16,7 2-47 16,2-2-153-16</inkml:trace>
  <inkml:trace contextRef="#ctx0" brushRef="#br0" timeOffset="175428.1057">9887 10888 871 0,'-8'-4'393'0,"-12"-5"-184"16,-1 2-93-16,9 8-86 16,-2 0-22-16,11 10-23 15,4 0-4-15,0 0 3 16,8 0 5-16,8 0 8 15,0-5 2-15,6 3 3 16,-3-6 1-16,-8-3-3 16,-3 1-6-16,-10-1-10 15,-3 7 1-15,-10 9 2 16,-10-2 7-16,2 6 13 16,2 0 0-16,3 0 0 15,11 0-1-15,8-2 4 16,-2-8 7-16,12-3 17 15,3-1 7-15,-4-12-2 16,10 1-5-16,-1-12-12 0,5 4-5 16,9-5-6-16,-2 3-1 15,-1-4-1-15,-8-4 3 16,-17 2 11-16,4 4 17 16,-6 10 22-16,-4 2-2 15,8 15-12-15,-14 3-17 16,1 6-26-16,2 3-1 15,-3 4-2-15,11-3-2 16,5 0-43-16,3 0-62 16</inkml:trace>
  <inkml:trace contextRef="#ctx0" brushRef="#br0" timeOffset="175978.3498">10483 10920 345 0,'3'-3'243'0,"2"-1"32"16,-3 2-13-16,-4 1-66 16,1-1-25-16,-21-6-48 15,-39-7-21-15,32 21-25 16,3 5-22-16,5 0-39 16,6 2-14-16,6-3-14 15,8 4-6-15,4 0-5 16,10 2 1-16,11 1 8 15,6 2 6-15,8 1 7 16,-2-5 1-16,-8 3 14 16,-12-9 14-16,-15-3 40 15,-6 9 26-15,-18-16 13 0,-4 3-9 16,-6-6-36-16,2-6-27 16,8 1-141-16</inkml:trace>
  <inkml:trace contextRef="#ctx0" brushRef="#br0" timeOffset="176525.1473">11544 10614 1057 0,'-3'7'416'0,"-9"16"-276"15,-2 12-51-15,7 24-24 16,3 9-23-16,6 14-23 16,8 1-3-16,-7-15 0 15,2-6 2-15,0-19 4 16,-3-13-15-16,8-12-68 15,-7-13-45-15</inkml:trace>
  <inkml:trace contextRef="#ctx0" brushRef="#br0" timeOffset="176696.7001">11447 10687 722 0,'17'-7'365'0,"13"-3"-52"16,27 5-265-16,3 3-25 16,8 8-18-16,-5 1-3 15,-4-2-96-15</inkml:trace>
  <inkml:trace contextRef="#ctx0" brushRef="#br0" timeOffset="176916.1192">11475 10952 615 0,'22'-4'346'16,"19"0"2"-16,19-2-291 15,5 1-16-15,0 3-29 16,-2-1-42-16</inkml:trace>
  <inkml:trace contextRef="#ctx0" brushRef="#br0" timeOffset="177479.8659">11975 11181 493 0,'5'-7'306'16,"7"2"-47"-16,-2-4-62 15,-1 2-41-15,-3 0-62 16,-5-6-27-16,-6 2-21 16,-5-3-2-16,-10 2-7 15,-2 4-4-15,-4 7-25 16,-1 0-9-16,5 7-11 16,2 2-3-16,9 8 0 15,4 4 0-15,9 0 6 16,6 2 2-16,5-6 6 15,5-1 1-15,6-5 3 16,-3-8 1-16,-1-3 0 16,-2-6 2-16,-7 0-1 0,2 5-1 15,-4 4 12-15,-2 6 11 16,-1 8 15-16,-2 5 2 16,-1 9-3-16,0 10-10 15,-6 1-11-15,-5 3 3 16,-5-1 8-16,-5-7 13 15,-6-4 10-15,-5-11 6 16,-5-7-10-16,0-8-8 16,-3-11-7-16,10-2-5 0,4-18-57 15,7-3-37-15,3-14-130 16,-1-6-195-16</inkml:trace>
  <inkml:trace contextRef="#ctx0" brushRef="#br0" timeOffset="177967.4367">11386 10498 859 0,'2'-1'351'0,"16"4"-204"16,7 0-37-16,26-1-50 15,11 1-7-15,9-1-26 16,0-2-12-16,-9 1-6 16,-1 4 1-16,-9-5 4 15,-5-5 2-15,-12-6-31 16,-13-5-24-16,-12 0-20 16,-4 1-5-16,-7-1 28 15,-2 2 19-15,3 3 12 16,-1 5-11-16,1 3-9 15,3 8 13-15,-3-5 22 16,1 5 22-16,8 20 31 16,13 28-7-16,-15-26-12 15,-5-8-8-15,-5 0-16 0,-2-3-7 16</inkml:trace>
  <inkml:trace contextRef="#ctx0" brushRef="#br0" timeOffset="178279.8596">12593 11098 999 0,'1'10'489'15,"-1"7"-157"-15,-4 12-162 16,-2 6-44-16,-10-1-40 15,-6-2-82-15</inkml:trace>
  <inkml:trace contextRef="#ctx0" brushRef="#br0" timeOffset="179208.3614">13073 10732 803 0,'1'-3'380'0,"0"-1"-148"0,-1 4-51 16,0 0-85-16,-1 4-34 15,1 27-54-15,0 67 7 16,2-30 1-16,6-3-1 15,-1-9 3-15,1-9 0 16,-3-22 3-16,-1-6 2 16,-4-15 12-16,2-5-1 0,-5-9-8 15,-2-5-16-15,-6-12-36 16,-3-3-14-16,-2-17-4 16,-2-12 12-16,3-11 15 15,2-4 10-15,8 13 5 16,5 8-2-16,6 16 11 15,3 10 7-15,8 8 3 16,2 6-3-16,11 9-14 16,7 3-6-16,5 3-5 15,6 5 4-15,6-1-37 16,3-3-67-16</inkml:trace>
  <inkml:trace contextRef="#ctx0" brushRef="#br0" timeOffset="179443.7743">13043 10923 869 0,'19'-2'365'16,"11"1"-201"-16,22 4-99 16,-5-3-15-16,9 5-25 15,3 0-9-15,-9-3-108 16</inkml:trace>
  <inkml:trace contextRef="#ctx0" brushRef="#br0" timeOffset="179897.079">13575 11087 630 0,'-9'-2'348'15,"-5"-2"-70"-15,-9 0-112 16,4 7-27-16,-4-2-52 15,3-2-28-15,6 1-37 16,3 1-13-16,7 4-13 16,4 3 0-16,7 2 3 15,6 3 2-15,10 8 2 16,-2 0 10-16,-5 9 6 16,-6 0 15-16,-15 0 35 15,-5 1 3-15,-14-5 8 16,0-3-9-16,-7-9-23 0,-3-4-11 15,6-14-65-15,2-9-70 16</inkml:trace>
  <inkml:trace contextRef="#ctx0" brushRef="#br0" timeOffset="180575.2198">12896 10472 510 0,'4'-3'295'0,"6"2"-73"16,16 1-62-16,8 4-22 0,17 0-70 15,8 2-22-15,-3-6-27 16,3 0-4-16,-8 0-2 16,-5 0 0-16,-5 1 0 15,-5-1-1-15,-11-3 1 16,-5-8 1-16,-10 1-27 15,-4-3-5-15,-4 2-7 16,-3-3-4-16,-6 1 26 16,-3-1 2-16,0-1 3 15,-1 4 0-15,5 5-4 16,5 5-8-16,4 4 7 0,4 5 2 16,8 7 5-16,-1-1 7 15,8 5 7-15,-1 3 7 16,-6-1 19-16,-2 4 10 15,-13-5 15-15,-4 0 2 16,-7-7-6-16,-6-3-8 16,0-1-48-16,2-2-75 15</inkml:trace>
  <inkml:trace contextRef="#ctx0" brushRef="#br0" timeOffset="193631.8082">14840 3047 896 0,'-16'12'387'0,"-22"16"-200"16,1 12-61-16,9 11-66 15,10 7-10-15,14 4-22 16,9-1-14-16,10-9-13 16,2-16-13-16,10-13-125 15,6-9-155-15</inkml:trace>
  <inkml:trace contextRef="#ctx0" brushRef="#br0" timeOffset="193991.4853">15176 3218 910 0,'-11'10'407'16,"-12"8"-188"-16,-2 15-110 15,2 5-30-15,-4 3-33 16,8 0-16-16,9-11-16 0,2-11-8 16,9-13-7-16,11-4-1 15,1-13-4-15,2-7 1 16,9-13 1-16,-3-10-1 16,3-6 3-16,0-2 2 15,-2 7 1-15,0 1 1 16,-3 20 1-16,-1 5-3 15,-9 16 0-15,-6 7 3 16,-1 14 5-16,-2 5 7 0,5 14 3 16,2 5-5-16,6 6-3 15,0 0-3-15,-1-7 1 16,3-5 1-16,-2-17-60 16,-3 0-73-16</inkml:trace>
  <inkml:trace contextRef="#ctx0" brushRef="#br0" timeOffset="194131.7138">15127 3357 878 0,'6'0'370'16,"5"0"-176"-16,12 6-146 15,9-3-18-15,8 4-14 16,4 3-12-16</inkml:trace>
  <inkml:trace contextRef="#ctx0" brushRef="#br0" timeOffset="194303.5809">15704 3154 1277 0,'8'11'489'16,"8"16"-358"-16,5 17-37 0,-11 17-29 15,-8 12-18-15,-18 2-17 16,-13-8 3-16,-7-11-19 16,7-11-79-16</inkml:trace>
  <inkml:trace contextRef="#ctx0" brushRef="#br0" timeOffset="195291.3236">23333 5220 757 0,'-9'4'360'0,"-19"8"-114"0,-6 10-60 16,-16 21-53-16,5 10-15 16,14 16-48-16,9-2-20 15,22-7-28-15,14-5-8 0,17-12-3 16,7-6-13-16,6-12-102 15,-2-5-80-15</inkml:trace>
  <inkml:trace contextRef="#ctx0" brushRef="#br0" timeOffset="195463.568">23496 5444 1124 0,'-6'-1'448'0,"-3"10"-287"16,-3 9-56-16,3 16-50 16,1 6-8-16,1 3-20 15,2-4-10-15,3-4-38 16,3-5-78-16</inkml:trace>
  <inkml:trace contextRef="#ctx0" brushRef="#br0" timeOffset="195778.0553">23452 5346 718 0,'8'-12'413'15,"13"-8"-34"-15,3 6-194 16,16 14-100-16,3 7-32 16,7 12-30-16,-3 8-11 15,-14 0-8-15,-13 2 1 0,-25 2 7 16,-17 1 2-16,-20-7 4 15,-4-1 1-15,-1-15 0 16,9-6-3-16,19-6-20 16,12-2-10-16,21-2-11 15,8 4-1-15,17 2 18 16,4 3 8-16,0 10 9 16,0 0 4-16,-15 13-3 15,-15-2 1-15,-22 5 4 16,-13 0 3-16,-20-6-17 15,-1 0-53-15,2-10-336 16</inkml:trace>
  <inkml:trace contextRef="#ctx0" brushRef="#br0" timeOffset="196028.0182">23910 5319 1096 0,'16'11'498'0,"9"8"-217"0,6 26-186 15,-2 7-29-15,-16 17-33 16,-13 2 5-16,-26 1 12 16,-15 4 3-16,-4-3-9 15,5-6-11-15,9-15-108 16,5-10-303-16</inkml:trace>
  <inkml:trace contextRef="#ctx0" brushRef="#br0" timeOffset="201190.2471">21179 6507 593 0,'-10'-5'340'16,"-5"1"-69"-16,15 2-120 16,0 10-17-16,28 9-34 15,9 3-9-15,24 16-23 16,14 0-18-16,22 12-13 0,10 3 7 15,4 0 2-15,-5-3 1 16,-23-10-9-16,-16-4-57 16,-34-17-306-16</inkml:trace>
  <inkml:trace contextRef="#ctx0" brushRef="#br0" timeOffset="201770.3736">21311 6465 562 0,'-6'-3'292'0,"-4"-1"-71"0,-11 0-96 15,-8-1-18-15,-1 6-31 16,-6 2 5-16,-4 2-22 16,5 2-11-16,-3-4-4 15,16 12-16-15,8-12 7 16,3-2 7-16,15 8 21 16,1-6 4-16,15 16 4 15,4 2-7-15,4 4-23 16,-1-2-12-16,-4 2 5 15,-1-2-51-15</inkml:trace>
  <inkml:trace contextRef="#ctx0" brushRef="#br0" timeOffset="202293.1066">20695 6556 626 0,'3'0'363'0,"-1"0"-48"0,-2 2-107 15,-1-2-81-15,0 0-21 16,0 0-19-16,-4 15-8 16,-17 42-25-16,8-25-14 15,-4 2-17-15,-3-1-5 16,10-8-4-16,0-2 0 15,7-8 2-15,-1-4-12 0,4-6-75 16,0-5-62-16</inkml:trace>
  <inkml:trace contextRef="#ctx0" brushRef="#br0" timeOffset="202481.2035">20672 6536 1020 0,'6'-2'434'16,"23"5"-234"-16,-1 4-58 15,13 5-68-15,-3 0-22 16,1 3-33-16,-9-1-61 0,-10-2-444 16</inkml:trace>
  <inkml:trace contextRef="#ctx0" brushRef="#br0" timeOffset="202687.1384">20626 6661 1047 0,'8'1'412'0,"10"5"-277"0,6 2-36 16,9 6-33-16,2 0-26 16,1-1-72-16,-3 2-95 31</inkml:trace>
  <inkml:trace contextRef="#ctx0" brushRef="#br0" timeOffset="203155.5474">20987 6948 486 0,'-6'-4'282'16,"1"0"-34"-16,-8-1-95 16,0 2-27-16,-5-1-12 15,-4-6-4-15,3 5-31 0,1-1-18 16,5 7-33-16,4 5-17 15,-1-2-11-15,9 9 1 16,-1 1 13-16,8 7 6 16,10 6 7-16,-9-1 5 15,2-4 22-15,-7-4 11 16,-13-6 23-16,4-2 5 16,-8-4-19-16,-2-6-10 0,-1-10-17 15,-5-6-47-15,6-1-125 16,4-5-107-16</inkml:trace>
  <inkml:trace contextRef="#ctx0" brushRef="#br0" timeOffset="203629.2372">20647 6385 631 0,'0'0'311'0,"4"0"-101"16,7 5-44-16,17 7-85 16,6 1-17-16,11 10-36 15,3-1-11-15,-10-2 0 16,-4 3-71-16</inkml:trace>
  <inkml:trace contextRef="#ctx0" brushRef="#br0" timeOffset="203884.5632">20858 6408 423 0,'5'3'285'0,"8"6"16"16,2 6-91-16,0 5-66 16,2 2-21-16,-9 0-25 0,-6-3-13 15,-14-5-21-15,-4-3-10 16,-9-8-13-16,2-1-42 15</inkml:trace>
  <inkml:trace contextRef="#ctx0" brushRef="#br0" timeOffset="206517.8756">14483 10855 474 0,'-5'-4'289'0,"-8"-9"-15"31,-5 2-62-31,-5 7-86 16,-2 4-35-16,-1 9-60 16,3 5-20-16,7 6-24 15,7 4-5-15,11 0 2 16,11 3 3-16,11-4 12 16,4-7 4-16,5-2 4 15,-3-6 3-15,-7-6 5 16,-7-2 4-16,-10-1 7 15,-6-4-4-15,-13-2-9 16,-3 7-7-16,-12 0-12 0,-2 9-3 16,1 10-2-16,-1 1-2 15,10 3-2-15,6 3 1 16,13 2 6-16,7 2 7 16,12-5 10-16,8-4 6 15,12-9 6-15,4-9-2 0,8-9 4 16,-4-8 0-16,-6-10 1 15,-5-3 1-15,-12-8-2 16,0 0 0-16,-13 0 30 16,0 2 12-16,-10 7 21 15,-5 3 2-15,-2 17-42 16,1 4-24-16,2 14-33 16,0 7-8-16,5 7 0 15,-1 5 6-15,7 1 9 16,1-1 3-16,3-5-47 15,3-2-60-15</inkml:trace>
  <inkml:trace contextRef="#ctx0" brushRef="#br0" timeOffset="206674.4139">14624 10746 1068 0,'-3'-7'457'0,"-7"-7"-258"0,7 5-91 16,8 8-105-16,3 3 12 16,1 5-206-16</inkml:trace>
  <inkml:trace contextRef="#ctx0" brushRef="#br0" timeOffset="206861.8133">14832 10906 815 0,'7'25'415'0,"8"16"-140"0,4 3-114 16,5-6-48-16,1-13-54 16,1-3-17-16,0-9-14 15,-4-5 0-15,-4-12 7 16,3-3 2-16,-5-10-13 16,0-4-28-16,-2-3-116 15,-5-8-118-15</inkml:trace>
  <inkml:trace contextRef="#ctx0" brushRef="#br0" timeOffset="207242.7243">15418 10981 520 0,'-8'10'380'16,"-3"16"28"-16,-11-8-187 0,-2 2-56 15,-1-9-77-15,-3-7-26 16,7-4-37-16,2-9-27 15,4-8-55-15,1-1-19 16,8-7-20-16,6 6 20 16,13 5 34-16,4 2 9 15,3 9 14-15,-1 6 7 16,3 17 16-16,-3 1 13 16,1 8 18-16,1 1 3 15,1-6-4-15,1 4-3 16,5-7-7-16,-6-11-2 0,-2-10 3 15,6 0 1 1,-14-15-1-16,12 1-1 0,-7-5-4 16,-10-10-3-16,4 7-4 15,-10 0 10-15,-2 10 7 16,2 10-1-16,3 17 4 16,-5-1-12-16,2 14-10 0,1-3-1 15,2-2-89-15</inkml:trace>
  <inkml:trace contextRef="#ctx0" brushRef="#br0" timeOffset="207726.8246">16509 10922 921 0,'-11'-2'403'0,"-17"2"-210"0,1 7-64 16,-8 10-78-16,5 10-21 16,9 5-26-16,10 5-8 15,14-3-1-15,11-4 5 16,14-5 6-16,0-9 7 15,5-6 11-15,-7-4 9 16,-12-13 28-16,-4-1 6 16,-11-8-2-16,-11-4-10 0,-13 1-36 15,-5-2-9-15,-1 2-81 16,7 7-67 0</inkml:trace>
  <inkml:trace contextRef="#ctx0" brushRef="#br0" timeOffset="207988.3436">16605 10980 860 0,'-2'-7'414'0,"-1"5"-158"16,2 2-78-16,0 0-91 0,0 0-36 16,1 9-40-16,1 13-2 15,5 30 1 1,-1-32-2-16,16 1 4 15,1-7 4-15,16-2 12 16,0-4 10-16,-8-11 27 16,-1-2 8-16,-13-6 3 15,-5-3-7-15,-8-4-27 16,-3 5-12-16,-2-5-30 16,-6-2-37-16,0 3-115 15,1-3-95-15</inkml:trace>
  <inkml:trace contextRef="#ctx0" brushRef="#br0" timeOffset="208176.0268">16882 10968 648 0,'3'5'362'15,"5"11"-67"-15,5 6-58 16,2 6-86-16,2 1-29 16,2-3-43-16,0-5-20 15,-4-11-20-15,1-2 1 16,1-9 17-16,1-6 5 15,3-8 0-15,-3-7-8 16,-5-1-22-16,-5-2-1 0,-5 1-95 16,2 5-76-16</inkml:trace>
  <inkml:trace contextRef="#ctx0" brushRef="#br0" timeOffset="208775.7005">17263 10903 913 0,'4'1'387'0,"7"-1"-212"16,11 3-80-16,16 7-69 16,2-5-3-16,4 9-7 0,-2 0-3 15,-20-12 1-15,-4 1 1 16,-6-6 3-16,-8-1-14 15,-1 1-15-15,-10-1-5 16,-14-4-8-16,2 4 9 16,-6 8 6-16,2 4-1 15,6 10-1-15,-6-2-1 16,10 7 8-16,4 0 6 16,8-1 20-16,8 6 7 15,5-8 6-15,7-2 3 16,4-3-4-16,-2-10 0 0,-1-5 0 15,5-5-4-15,-5-9-4 16,1-1-4-16,1-2-6 16,-3-3-2-16,0 8-7 15,3 1-5-15,-8 4-9 16,2 10-4-16,-4 1 9 16,-8 5 3-16,1 8 18 15,-9-5 4-15,-3 7-3 16,2-2 0-16,-1-5-4 15,1-4 2-15,2-8 11 16,0-4-2-16,3-6-5 16,7-1-4-16,6-8-15 15,1-1-2-15,7 2-4 16,-1 4-2-16,7 9-6 16,-5 3-1-16,-1 9 8 15,-3-1 1-15,-6 8 4 0,1 5 3 16,-5 1 1-16,1 2-30 0,-1-2-213 15</inkml:trace>
  <inkml:trace contextRef="#ctx0" brushRef="#br0" timeOffset="209107.3826">17998 11070 968 0,'8'3'422'15,"9"7"-230"-15,2-2-52 16,0-5-14-16,7-3-39 16,0 0-16-16,-4-7-30 0,1 0-7 15,-9-3-6-15,-6-2-4 16,-8 1-12-16,-10-8-12 16,-12 1-22-16,-8-2-4 0,0 4-8 15,2 8 6-15,4 10 8 16,7 5-1-1,2 13 4-15,2 4 7 0,4 5 21 16,2 6 8-16,9 6 17 16,6 6-1-16,4 5-11 15,4 4-2-15,2-1-9 16,-10-8 1-16,4-5-7 16,-8-10-57-16</inkml:trace>
  <inkml:trace contextRef="#ctx0" brushRef="#br0" timeOffset="209671.8127">18268 11001 735 0,'4'-5'341'0,"9"-4"-130"16,5 9-33-16,4 7-47 15,2 8-24-15,-1 11-46 16,-6-6-15-16,-9 6-9 15,-6-4-5-15,-5-10-3 16,-2 2-1-16,4-11 2 16,1-4-3-16,11-5-7 15,2-9-3-15,2-9-13 16,2 1-3-16,-2-2-2 0,4 7-2 16,-4 13-9-16,-3 5-2 15,-5 9-1-15,-1 10 0 16,-4 8 9-16,-7-3 3 31,5 4 6-31,-6-6-22 0,14-3-157 16</inkml:trace>
  <inkml:trace contextRef="#ctx0" brushRef="#br0" timeOffset="210119.8053">18767 10979 878 0,'16'-4'345'0,"21"-5"-223"16,1 1-22-16,0-5-17 16,-5 4-15-16,-5 0-29 15,-5 4-11-15,-10 2-14 16,-11-3-2-16,-11 4-2 0,1 8 3 15,-11 6 14-15,-1 3 5 16,-2 7 2-16,-1 1-4 16,6 6-10-16,13 0 2 15,8-6 16-15,4-5 8 16,9-6 10-16,5 2-4 16,4-4-11-16,4-3-5 0,0-11-8 15,-2-5-2-15,-1-7-6 16,3-3-3-16,-2-3-4 15,-3-3 0-15,-6 6-4 16,-10 5-1-16,-9 2-12 16,-2 12-7-16,-8 6-9 15,-3 0 0-15,6 17 9 16,-3-1 4-16,9 2 6 16,6 4 13-16,3-11-86 15,2-4-57-15,2-4-261 0</inkml:trace>
  <inkml:trace contextRef="#ctx0" brushRef="#br0" timeOffset="210291.8909">19324 10948 828 0,'5'-11'429'0,"3"-5"-106"16,-3 6-79-16,1 20-92 16,-2 9-49-16,2 11-72 15,-1 0-6-15,-2 3-13 16,0 0-1-16,-2-4-7 15,-1-2-47-15,4-8-154 16,1-6-160-16</inkml:trace>
  <inkml:trace contextRef="#ctx0" brushRef="#br0" timeOffset="210510.354">19498 10955 667 0,'0'-4'377'16,"-8"1"-70"-16,0 3-113 15,-6 3-109-15,-2 5-21 16,5 6-21-16,-2 3-10 16,4 1-11-16,5 0-3 15,4 0 0-15,3-4-1 16,10-3-2-16,-1 1-2 16,14 3-3-16,-9-7-1 15,4 0-17-15,8-1-37 0,4-7-253 16</inkml:trace>
  <inkml:trace contextRef="#ctx0" brushRef="#br0" timeOffset="210869.9651">19937 10902 1035 0,'-14'-11'430'0,"-18"-6"-263"16,1 3-67-16,-3 11-69 15,4 6-16-15,5 9-13 16,3 3-2-16,12 5 0 16,4 3-1-16,12-2 1 15,5 0 2-15,12 2 4 16,0-8 1-16,3 0 1 0,-2-2-15 16,-9-10-59-16,-3-1-35 15,-8-4-51-15,-5 0 13 16,-13-4 55-16,-3 4 36 15,-10 2 83-15,3 4 25 16,5 5 18-16,6 3 12 16,10 5-11-16,3-5-11 15,12 4-9-15,3-5-13 16,6 0-23-16,3 2-7 16,-5-8-34-16,4 2-66 0</inkml:trace>
  <inkml:trace contextRef="#ctx0" brushRef="#br0" timeOffset="210994.5982">19909 10632 1229 0,'-2'-5'496'0,"-3"-5"-327"16,2 2-87-16,1 8-71 15,0 2-68-15,4 11-283 16</inkml:trace>
  <inkml:trace contextRef="#ctx0" brushRef="#br0" timeOffset="211339.0976">20163 10895 799 0,'-15'1'369'0,"-15"1"-169"16,5 4-56-16,13 5-72 16,9 2-15-16,14 7-11 15,12 7-3-15,12 3 0 16,0 6 2-16,-5-4 19 15,-9-5 19-15,-17-6 44 16,-12-5 12-16,-15-6-5 16,-9-5-20-16,-7-8-52 15,1-4-6-15,5-2-146 16,6-2-258-16</inkml:trace>
  <inkml:trace contextRef="#ctx0" brushRef="#br0" timeOffset="216066.0573">20981 10791 988 0,'11'-2'391'0,"16"2"-251"15,3 9-41-15,4 14-24 16,-5 8-11-16,-16 4-20 15,-7 6-8-15,-16-5-12 16,-5-5 0-16,-2-13-37 16,4-7-29-16,9-11-101 15,4-9-65-15,15-9-41 16,4-6 17-16,6-9 95 16,4 1 62-16,-1 5 103 15,-3 3 36-15,-4 10 43 0,-8 6 7 16,-11 9 0-16,-3 8-10 15,-11 12-17-15,-2 6 2 0,-3 5-19 16,6 2-20-16,11-6-22 16,12-7-9-16,20-3-50 15,4-6-60-15,10-8-324 16</inkml:trace>
  <inkml:trace contextRef="#ctx0" brushRef="#br0" timeOffset="216472.2412">21735 10896 790 0,'-5'11'363'0,"-16"8"-179"15,-5 8-15-15,-13 0-75 16,-2-6-34-16,-4-4-34 0,0-11-6 16,11-7-11-16,4-7-8 15,7-10-20-15,10-3-7 16,9-3-6-16,4-1 6 15,19 8 9-15,4 5 3 16,0 12 16-16,9 12 9 16,-3 12 20-16,-3 8 11 15,2-2 7-15,-4 3-1 16,0-6-7-16,-1-9-7 16,0-6-5-16,-1-10-1 0,1-11 2 15,-1-7-1-15,-1-5-6 16,0-4-3-16,-7-7-5 15,0 0-4-15,-6 4-4 16,-5 5 2-16,1 19 1 16,-4 5 9-16,1 20 25 15,1 7 1-15,3 5 1 16,2 2-7-16,2-8-23 16,0-2-65-16</inkml:trace>
  <inkml:trace contextRef="#ctx0" brushRef="#br0" timeOffset="221926.1092">1945 11906 622 0,'-14'-4'322'0,"-10"0"-92"16,-5 0-61-16,3 10-86 16,6 2-35-16,9 6-47 15,5 5-12-15,7 0-10 16,7 4 2-16,11-3 6 15,7-4 6-15,6-4 8 16,1-2 2-16,-8-6 6 16,-10-3 3-16,-15-5 2 15,-7-1 1-15,-17 5-1 16,-4-1 2-16,-7 7 7 16,3 4 4-16,10-3 15 15,7 11-4-15,14 6-11 16,1-4-6-16,10 3-19 15,8-2 0-15,18-11-4 0,10-3-30 16,10-5-133-16,-4-9-162 16</inkml:trace>
  <inkml:trace contextRef="#ctx0" brushRef="#br0" timeOffset="222196.6012">2274 11966 768 0,'-11'-2'368'0,"-6"5"-141"16,-2 3-72-16,0 5-80 16,4 4-25-16,5 2-32 15,5 5-14-15,5 0-11 16,8-1-2-16,9 0 3 16,5-6 4-16,6-5 2 15,-1-4 2-15,-1-6 5 16,-5-8 1-16,-8-5 8 15,-5 2 5-15,-20-1-1 16,-2 5 12-16,-12 6 6 0,-3 1-3 16,5-1-8-16,-3 2-9 15,19 2-206-15</inkml:trace>
  <inkml:trace contextRef="#ctx0" brushRef="#br0" timeOffset="222618.245">2517 11964 814 0,'-2'10'342'0,"-6"-1"-157"0,7 14-126 15,1-3-12-15,4 3-7 16,2-4-7-16,9 1-23 15,3 1-3-15,3-10 1 16,1-4 3-16,3-9 8 16,-5-8 3-16,-4-7 6 15,-2 2 3-15,-12 0 12 16,-2-3 11-16,-4 10 9 16,-7 1 3-16,0 7-17 15,0 7-15-15,8 2-27 31,2-4-9-31,0 0-6 0,3 20-1 0,11-2 7 16,4-5 1-16,14-6 4 0,0-8 6 16,0-10 9-16,-2 3 6 15,-8-14 9-15,-6-1 2 16,-4 3-4-16,-5-5-4 16,-7 5-36-16,-1 3-55 15,-4 6-269-15</inkml:trace>
  <inkml:trace contextRef="#ctx0" brushRef="#br0" timeOffset="222930.8782">2930 11978 1026 0,'0'0'452'0,"8"-1"-221"15,13 3-95-15,12-2-93 16,7 0-12-16,8-1-19 15,-5-3-4-15,0 3 0 16,-6-4 0-16,-12 1-12 16,-6-1-13-16,-19 2-8 15,-9 6-2-15,-18-1 13 16,-3 11 10-16,-4-1 11 16,0 0 9-16,14 12 9 15,1-5 2-15,7 2-1 16,7 7-8-16,8-1-12 0,10-2-2 15,11 0-1-15,8-2 0 16,5-11-16-16,3-4-45 16,5-9-243-16</inkml:trace>
  <inkml:trace contextRef="#ctx0" brushRef="#br0" timeOffset="223259.0138">3489 11937 985 0,'-16'-1'383'0,"-13"4"-273"16,1 5-45-16,10 6-44 15,10 6-9-15,8-5-4 16,10 5-3-16,14-2-1 16,-1-7 2-16,5 1 1 15,-7-9 2-15,-2 1-17 16,-4-2-20-16,0-1-38 15,-4 1-11-15,-17-7 14 16,-7 0 22-16,-9 3 74 16,-5-3 31-16,3 6 47 15,3 5 12-15,0-1-29 16,13 10-23-16,3-5-50 16,8 0-16-16,7 4-10 15,5-1 1-15,9 1-28 0,5 2-47 16,6-7-280-16</inkml:trace>
  <inkml:trace contextRef="#ctx0" brushRef="#br0" timeOffset="223559.234">3707 12122 841 0,'1'3'439'0,"2"0"-97"0,8 1-194 16,-3 0-35-16,14-3-51 15,7-1-15-15,1-2-25 16,9-5-4-16,-6 0 1 15,-7-4-1-15,-6-7 1 16,-9 1 0-16,-10 2-12 16,-12-3-5-16,-16-1-7 15,-8 3-6-15,-12 3 1 16,12 12-1-16,4 9-4 16,7 6-2-16,10 1 1 15,-2 4 3-15,13 7 4 16,1 5 5-16,9 13 11 15,3-1 5-15,1 3 4 0,2-1 1 16,-2-4-7-16,1-3 0 16,-2-5-8-16,-1-8-53 15</inkml:trace>
  <inkml:trace contextRef="#ctx0" brushRef="#br0" timeOffset="223746.9135">4000 11997 1220 0,'5'2'528'0,"-1"3"-284"15,0 6-86-15,-5 3-90 16,-2 6-17-16,2 10-19 16,2 2-11-16,1 5-59 15,2 0-86-15</inkml:trace>
  <inkml:trace contextRef="#ctx0" brushRef="#br0" timeOffset="223949.9594">4205 11944 875 0,'0'0'475'0,"2"8"-63"0,5 6-241 16,3 6-108-16,-8 8-2 15,9 2-6-15,-4 0-8 16,-1 0-18-16,6-2 3 16,-12-5-124-16,2-7-97 15</inkml:trace>
  <inkml:trace contextRef="#ctx0" brushRef="#br0" timeOffset="224137.42">4390 12011 1175 0,'-12'0'496'0,"-12"7"-279"16,-4-1-54-16,4 4-78 15,6 5-28-15,14 2-48 16,4-2-13-16,14 1-9 16,11-1 3-16,8-5 8 15,8 7-7-15,-1-6-76 16,-5 2-67-16,-2-3-295 15</inkml:trace>
  <inkml:trace contextRef="#ctx0" brushRef="#br0" timeOffset="224356.5028">4807 11998 867 0,'-15'-10'506'0,"-11"-11"-58"15,-6 5-250-15,-4-1-55 16,5 8-86-16,1 7-27 15,9 4-38-15,6 10-10 16,5 3-2-16,9 4 2 16,4 1-7-16,7 0-23 15,9-5-43-15,3-3-33 0,1-1-76 16,-2-3-34-16,-6-3-216 16</inkml:trace>
  <inkml:trace contextRef="#ctx0" brushRef="#br0" timeOffset="224481.7603">4654 12080 559 0,'-9'3'322'0,"-7"6"-60"16,5 3-63-16,11 4-89 16,2 0-26-16,11-1-31 15,3 0-13-15,3-2-21 16,2-3 1-16,3-4-108 16,-2-6-142-16</inkml:trace>
  <inkml:trace contextRef="#ctx0" brushRef="#br0" timeOffset="224599.0108">4701 11766 1166 0,'-5'-9'466'0,"-3"-8"-311"16,2 5-80-16,5 5-118 16,3 7-83-16</inkml:trace>
  <inkml:trace contextRef="#ctx0" brushRef="#br0" timeOffset="224739.2885">4867 11896 589 0,'17'18'361'0,"9"16"-13"15,6 4-72-15,-7-9-83 16,-8-1-41-16,-5 5-60 16,-12-6-23-16,-14-9-27 0,-1 1-3 15,-7-20-48-15,6 1-47 16</inkml:trace>
  <inkml:trace contextRef="#ctx0" brushRef="#br0" timeOffset="225302.0221">5825 11939 855 0,'-21'5'398'0,"-14"4"-178"16,2 11-122-16,7 7-23 16,15 7-55-16,11 1-10 15,17-3 2-15,11-5 5 16,11-8 10-16,0-8 3 0,-5-7 7 16,-1-4 13-1,-20-11 16-15,-9 0-1 0,-17-3-13 16,-15 1-20-16,-8 5-26 15,-4-1-6-15,11 5-62 16,5-1-81-16</inkml:trace>
  <inkml:trace contextRef="#ctx0" brushRef="#br0" timeOffset="225426.9016">6105 11978 808 0,'22'1'381'15,"17"4"-160"-15,-6 0-119 16,-5-4-31-16,-6 2-44 16,-1 0-63-16</inkml:trace>
  <inkml:trace contextRef="#ctx0" brushRef="#br0" timeOffset="225582.8468">6121 12001 986 0,'-2'18'463'0,"-4"7"-208"16,1 0-96-16,6 9-42 16,5-8-58-16,0 1-15 15,7-2-58-15,0-10-70 16</inkml:trace>
  <inkml:trace contextRef="#ctx0" brushRef="#br0" timeOffset="225848.8779">6590 12026 823 0,'-16'-10'433'0,"-15"0"-117"16,-3-4-97-16,8 14-120 16,3 4-42-16,9 8-46 15,2 2-10-15,8 5-6 16,5 4 1-16,5-4 2 15,9 3 2-15,14-3 6 16,-1-11 11-16,6-7 23 16,-2 1 7-16,-15-13 15 15,-3 0-4-15,-10 0-18 0,-8-8-12 16,-10 4-72-16,-2 0-65 16</inkml:trace>
  <inkml:trace contextRef="#ctx0" brushRef="#br0" timeOffset="226380.3435">7526 11892 924 0,'-14'8'392'16,"-11"13"-220"-16,-6 3-43 15,9 13-55-15,0-3-32 16,15 6-39-16,7 1-3 15,15-6 0-15,19-1 3 0,-2-19 12 16,12-3 13-16,-4-15 38 16,-12-8 16-16,-13-3 17 15,-13-7-3-15,-20-3-34 16,-10 1-15-16,-11 1-28 16,0 6-9-16,9 10-40 15,6 3-58-15,14 0-338 16</inkml:trace>
  <inkml:trace contextRef="#ctx0" brushRef="#br0" timeOffset="226645.5544">7725 11978 736 0,'-3'-1'398'0,"0"1"-92"16,-2 0-112-16,4 0-101 15,0 5-27-15,1 17-27 0,8 34-12 16,5-33-16-16,4 3-5 16,4-7 2-16,1-5 0 15,5-7 28-15,-3-6 21 16,4-3 20-16,-5-5 6 16,-14-10-20-16,1-2-19 15,-8 3-32-15,-6-4-49 16,4 7-148-16,-4-6-173 15</inkml:trace>
  <inkml:trace contextRef="#ctx0" brushRef="#br0" timeOffset="226754.9031">7839 11794 751 0,'2'-4'463'0,"-2"-5"-30"16,-1 5-120-16,0 2-168 16,-2 1-60-16,2 1-74 15,0 0-2-15,1 3-167 16</inkml:trace>
  <inkml:trace contextRef="#ctx0" brushRef="#br0" timeOffset="227053.9325">8251 11940 1059 0,'-8'-1'434'16,"-10"-2"-274"-16,-3 1-52 16,3 13-65-16,-2 8-17 15,5 7-13-15,-7 8-10 0,20-2-4 16,4-5 1-16,18 2 0 16,17-5 3-16,-10-10 10 15,6-2 7-15,-13-15 36 16,-7-5 10-16,-13-4 4 15,-8-5-2-15,-12 5-39 16,-7-2-12-16,0 1-40 16,-3 4-62-16</inkml:trace>
  <inkml:trace contextRef="#ctx0" brushRef="#br0" timeOffset="227225.7684">8361 11984 1163 0,'11'0'500'0,"19"-5"-290"16,7 8-45-16,4-1-85 0,-1-3-34 15,-10 0-26-15,-2-4-19 16,-11 3-119-16,-4 1-113 16</inkml:trace>
  <inkml:trace contextRef="#ctx0" brushRef="#br0" timeOffset="227366.6604">8521 12018 919 0,'-3'9'460'0,"-4"9"-142"0,3 6-151 16,1 1-42-16,2 1-54 16,0 1-23-16,3-3-69 15,3-2-101-15</inkml:trace>
  <inkml:trace contextRef="#ctx0" brushRef="#br0" timeOffset="227663.1673">8741 12042 999 0,'10'10'473'16,"6"4"-196"-16,-7 1-116 15,-1 0-24-15,-7-4-44 16,-3-1-14-16,1-1-29 16,1-1-7-16,1-8-5 0,0-5-6 15,6-4-18-15,-5-8-18 16,9 0-36-16,5 2-3 16,0 0 5-16,6 3 9 15,-1 5 16-15,-2 4 1 16,-3 6 4-16,-1 11 7 15,-10 7 12-15,-3 4 4 16,-2 6 4-16,-6-2-11 16</inkml:trace>
  <inkml:trace contextRef="#ctx0" brushRef="#br0" timeOffset="228090.3698">9267 11878 889 0,'-3'-3'454'0,"-3"-3"-162"16,4 22-146-1,0 9-37-15,7 28-61 0,2 8-3 0,4 13-11 16,6 7-6-16,-16-10-7 16,-2-3 0-16,-5-11-5 15,-2-9 13-15,8-15-82 16,3-13-73-16</inkml:trace>
  <inkml:trace contextRef="#ctx0" brushRef="#br0" timeOffset="228230.8938">9305 12109 805 0,'2'3'329'15,"9"4"-181"-15,5 3-111 16,2-3-27-16,10-1-3 16,14-1-123-16</inkml:trace>
  <inkml:trace contextRef="#ctx0" brushRef="#br0" timeOffset="228480.8471">9839 12023 611 0,'-7'4'384'0,"-1"1"-44"0,-12 14-110 15,-6-1-33-15,-10 2-82 16,-4-3-35-16,-1-6-40 16,3-8-12-16,5-6-13 15,4-4-16-15,11-5-19 16,4 1-4-16,8-5-7 15,7 1 10-15,5 2 12 16,11 0 9-16,9 12 19 16,1 1 11-16,8 12 6 15,-5 8-3-15,0 6-12 16,-7 0-5-16,-7-10 5 31,-8-8-35-31,1 0-172 0</inkml:trace>
  <inkml:trace contextRef="#ctx0" brushRef="#br0" timeOffset="228621.1639">10203 12147 929 0,'5'10'481'16,"-9"12"-94"-16,-1 7-97 16,-13-3-97-16,-8 1-48 0,0 3-96 15,-2-5-79-15</inkml:trace>
  <inkml:trace contextRef="#ctx0" brushRef="#br0" timeOffset="229420.7246">10659 11992 590 0,'3'0'320'0,"11"2"-11"16,8 5-192-16,16 3-66 15,5-3-1-15,8 1-21 16,0-6-8-16,-7 1-6 16,-8 1 0-16,-20-5-2 15,-6 6 3-15,-14-3 4 16,-7 1-1-16,-8 7 4 16,-6-4 3-16,0 7 1 15,3 0-3-15,9 2-12 16,7 1-9-16,12 1-6 15,11 3-1-15,10-3-16 16,10-2-28-16,6-7-80 0,1-3-9 16,2-8-10-16,0-3 16 15,-5-2 78-15,-8-4 10 16,-10-2 38-16,-8 1 35 16,-6 2 66-16,-2 0 27 15,-7 0 29-15,-12-1-6 16,-7-3-31-16,-3 3-13 15,-9 2-22-15,6 9-19 16,0 8-38-16,2 1-18 0,8 8-16 16,6 2-2-16,12 5 5 15,6 1 5-15,17-1 10 16,0-2 8-16,4-12 8 16,3-3 7-16,-9-10 10 15,0-5 2-15,-6-7-2 16,-8-4-21-16,-10-3-157 15,0 5-325-15</inkml:trace>
  <inkml:trace contextRef="#ctx0" brushRef="#br0" timeOffset="229873.6816">12252 12013 663 0,'-11'-2'408'16,"-7"-4"6"-16,-5 9-283 16,2 8-43-16,0 6-58 15,5 7-15-15,7 4-14 16,5-4-1-16,10 4 0 15,9-3 0-15,8-9 6 16,5-1 4-16,-4-14 7 16,-1-4 6-16,-5-9 7 15,-9-6 0-15,-3-2-2 16,-6-3-6-16,-7-1-9 16,0 3-4-16,-2 3-14 15,2 3-47-15,4 7-245 16</inkml:trace>
  <inkml:trace contextRef="#ctx0" brushRef="#br0" timeOffset="230178.4447">12448 12126 1037 0,'2'7'434'0,"0"4"-254"15,-2-3-39-15,-2 2-65 16,-1-7-19-16,0 1-23 15,1-4-3-15,2-2-10 16,0 1-13-16,0 0-17 16,2-14-7-16,18-36-4 15,-4 29 4-15,6-1 4 16,2 6 2-16,2 2 3 16,-3 5 7-16,1 16 9 31,-6-1 4-31,-6 9 5 0,1 7-2 15,-12-4-6-15,3 4-4 16,4 4-7-16,-8-6-56 16,14 1-239-16</inkml:trace>
  <inkml:trace contextRef="#ctx0" brushRef="#br0" timeOffset="230539.4673">13019 12113 668 0,'0'-8'401'16,"-4"-5"-57"-16,-12 0-86 16,-6-1-31-16,-9 3-60 15,-3 6-40-15,2 5-70 16,3 0-29-16,6 10-36 16,4 2-5-16,13 8-4 15,6 9 2-15,7-7 7 16,6-1 4-16,10-3 6 0,2-5 1 15,14-5 4-15,2-6-20 16,-6-2-64-16,-2-3-43 16,-9-5-116-16,-5-1-32 15,-5-8 32-15,-2-2 45 16,-4-2 148-16,3 4 81 16,-5-7 96-16,1 5 28 15,-4 4-1-15,-4-1-25 0,4 19-60 16,-3 5-27-1,0 9-34-15,0 3-4 0,2 6-3 16,1-3-8-16,1 1-165 16</inkml:trace>
  <inkml:trace contextRef="#ctx0" brushRef="#br0" timeOffset="230711.2484">13143 11778 1342 0,'-6'-7'595'16,"-2"-9"-303"-16,1 9-183 15,6 8-71-15,5 7-46 16,6 3-75-16,-1 15-160 16</inkml:trace>
  <inkml:trace contextRef="#ctx0" brushRef="#br0" timeOffset="231013.3264">13405 12059 875 0,'-9'-6'424'0,"-10"3"-151"0,2 0-165 15,1 5-46-15,5 10-46 16,4-2-8-16,6 9-9 15,9 5 1-15,11 2 4 16,1-3 11-16,12-5 32 16,-1-5 13-16,-2-12 43 15,-1-3 8-15,-8-10 1 16,-6-3 2-16,-17-7-38 16,-9 0-18-16,-14-3-32 15,-4 8-12-15,2-5-101 0,3 1 44 16</inkml:trace>
  <inkml:trace contextRef="#ctx0" brushRef="#br0" timeOffset="231778.6798">14562 11903 521 0,'-12'-2'309'16,"-22"-4"-31"-16,2 6-68 16,-4 7-100-16,6 4-33 15,14 4-51-15,6 3-19 0,12-2-8 16,11 4 0-16,10-4 3 16,8-6 3-16,6 2 2 15,-4-8 1-15,-6 1-1 16,-7-3 1-16,-8-2 0 15,-6 1-3-15,-14-1-4 16,-5 7-1-16,-16 0-4 16,-4 1 1-16,5 9 2 15,3-4-2-15,11 5 1 16,9-1 2-16,12-3 6 16,6-2 10-16,12-2 15 15,4-6 0-15,2-4 2 16,3-4-6-16,-1-8-10 15,2-1-1-15,-2-4-1 16,-5-6-2-16,-10-2 0 16,-2-1 2-16,-7 7 30 15,-2 6 17-15,-5 10 2 16,-2 5-4-16,-5 12-39 0,-4 2-20 16,3 8-4-16,2 0-1 15,1-4 4-15,6 4 4 16,0-1-108-16,-1-3-95 15</inkml:trace>
  <inkml:trace contextRef="#ctx0" brushRef="#br0" timeOffset="231919.329">14680 11750 1268 0,'-1'-3'490'0,"1"-3"-362"15,1 2-67-15,-1 4-85 16,0 0-66-16,0 0-290 16</inkml:trace>
  <inkml:trace contextRef="#ctx0" brushRef="#br0" timeOffset="232090.8775">14875 11966 694 0,'10'13'386'0,"10"20"-69"16,-1-9-58-16,-1-2-96 15,-4-4-30-15,-3-12-28 16,2 1-13-16,-3-10-18 0,1-4-6 16,0-6-78-16,-7-8-63 15,7 0-156-15,-5-9-151 16</inkml:trace>
  <inkml:trace contextRef="#ctx0" brushRef="#br0" timeOffset="232512.6246">15305 11948 777 0,'1'15'373'0,"1"16"-128"16,2 2-29-16,-7-7-56 15,-2-3-29-15,-9-4-52 16,-7-8-20-16,1 3-24 16,-2-6-4-16,-2-11-7 15,6-3-22-15,6-11-33 16,-3-8-18-16,12 0-17 15,2 1 12-15,2-1 20 16,9 6 10-16,7 16 2 16,-2 3 2-16,7 15 13 15,-1 3 6-15,1 6 16 16,2 0 8-16,2-2 3 16,0-3 2-16,5-7 1 15,3-1-1-15,-2-11-5 16,3-2 1-16,-10-16-1 15,-2 2-2-15,-7-3 0 16,-4 0 0-16,-4 4 16 0,-4-1 8 16,-4 8 8-16,1 6-3 15,2 12-15-15,-1 8-8 16,-2 10-13-16,0 0 0 16,4 3-8-16,-1-2 19 15,11 0-129-15,2-4-21 16</inkml:trace>
  <inkml:trace contextRef="#ctx0" brushRef="#br0" timeOffset="233145.7231">16606 11932 838 0,'1'7'392'0,"-8"10"-117"0,-2 12-109 15,-15 2-58-15,-6 4-9 16,-7-10-42-16,-1 1-12 15,-3-16-18-15,0-8-2 16,9-7-12-16,2-13-9 16,12-8-20-16,6-2-11 15,14 0-7-15,6 2 3 0,13 14 0 16,6 8 2-16,8 15 9 16,1 10 4-16,7 15 16 15,-4 0 3-15,-3-1 5 16,-5-2 2-16,-10-12-54 15,-3-2-97-15</inkml:trace>
  <inkml:trace contextRef="#ctx0" brushRef="#br0" timeOffset="233410.9696">16771 12045 879 0,'-2'11'392'16,"-2"0"-162"-16,0 4-142 15,1-3-9-15,1-7-26 16,0 3-8-16,0-3-6 16,-3-5-1-16,0-9-5 0,3-4-6 15,4-10-18-15,3-8-6 16,13 4-8-16,2-4-3 16,10 7 8-16,3 10 7 15,0 14 23-15,-5 8 6 16,-4 15-2-16,-6 4-3 15,-13-3-17-15,0 7 0 16,-1-4-58-16,2 0-67 0</inkml:trace>
  <inkml:trace contextRef="#ctx0" brushRef="#br0" timeOffset="233645.3013">17224 12061 703 0,'-2'-10'370'0,"-6"-6"-94"15,-5 0-40-15,-13-5-65 16,-4 6-26-16,-3 2-47 16,-2-1-32-16,13 18-50 15,-1-1-16-15,12 13-14 16,7 2 5-16,7 6 10 16,10 1 6-16,5-3 6 15,10 6-4-15,0-13 0 16,8 1 13-16,1-9-83 15,0-7-74-15</inkml:trace>
  <inkml:trace contextRef="#ctx0" brushRef="#br0" timeOffset="233827.7016">17398 11868 1231 0,'-2'-6'551'0,"0"-2"-283"31,-1 10-67-31,-2 14-109 0,-1 5-38 0,5 19-38 31,2 2-4-31,6 9-5 0,4 7-1 0,-6-16-2 32,-3-21-1-32,0 1 0 0,5 59-43 0,4-10-140 0,-2-15-317 31</inkml:trace>
  <inkml:trace contextRef="#ctx0" brushRef="#br0" timeOffset="233968.5689">17437 12050 1109 0,'-2'-1'480'0,"4"3"-249"0,0-2-130 0,-2 0-80 15,5 1-15-15,24 5-57 32,31 4-82-32</inkml:trace>
  <inkml:trace contextRef="#ctx0" brushRef="#br0" timeOffset="234171.3751">17779 12012 648 0,'-3'-7'353'0,"-1"-10"-88"0,-11-8-48 31,-4-1-12-31,-7-1-64 16,-2 8-35-16,2 12-73 15,3 7-23-15,8 12-17 0,3 3-3 0,5 6 3 0,7 7-1 16,15-2 6-16,7 0 3 31,16 0-17-31,-1-10-43 0,-4-2-193 16</inkml:trace>
  <inkml:trace contextRef="#ctx0" brushRef="#br0" timeOffset="234375.2652">17857 11967 747 0,'1'-8'410'0,"4"-4"-78"0,-1 6-70 0,1 8-112 16,-1 4-40-16,4 13-57 31,2-1-19-31,0 0-4 16,5 5 0-16,-2-8 1 15,0-3 17-15,3-6 19 16,-5-13 0-16,0-7-4 16,-2-3-19-16,-3-2-45 15,6 4-57-15,0-3-154 16</inkml:trace>
  <inkml:trace contextRef="#ctx0" brushRef="#br0" timeOffset="234797.3089">18114 11835 806 0,'4'-4'411'0,"-3"-4"-123"15,3 10-173-15,3 7-31 16,3 15-47-16,2 10-7 16,4 6-6-16,2 2-10 15,2-7-1-15,1-7 1 16,3-13 6-16,1-6 3 16,-5-11 5-16,2-4-1 15,-6-11 1-15,-1-4-4 0,-5 2-7 16,-5-4-1-16,-5-1-7 15,-1 3-2-15,-2 1-4 16,-4 5-2-16,5 12-17 16,2 5-6-16,-2 6 8 15,6 8 6-15,4 4 20 16,2 2 9-16,10 3 5 16,-3-5 9-16,2-10 15 15,1-2 14-15,-7-8 3 16,4-2-3-16,-4-3-10 15,-9-9-11-15,0-4-13 16,1-1-36-16,-2-4-122 16,3 1-69-16</inkml:trace>
  <inkml:trace contextRef="#ctx0" brushRef="#br0" timeOffset="234984.736">18610 11775 1184 0,'-6'-2'515'15,"-1"2"-268"-15,3 6-57 16,-3 11-82-16,11 17-31 16,9 20-40-16,4 5-8 15,4 1-8-15,-5-6-4 0,-2-9-6 16,-4-5-1-16,-2-4-5 16,2-2-14-16,-5-13-93 15,1-4-67-15</inkml:trace>
  <inkml:trace contextRef="#ctx0" brushRef="#br0" timeOffset="235164.2324">18657 12005 1156 0,'6'-7'457'15,"4"2"-300"-15,16-3-107 16,7 5-28-16,13 7-19 15,-1-5 15-15,1 7-126 0,-5-3-136 0</inkml:trace>
  <inkml:trace contextRef="#ctx0" brushRef="#br0" timeOffset="235492.5053">19183 11858 746 0,'-6'-9'384'0,"-15"-14"-93"16,-10 1-63-16,-2 5-102 15,1 8-36-15,5 8-71 16,9 5-20-16,7 10-17 16,3 1-1-16,12 7 5 15,6 3 4-15,6 2 10 16,7-3 0-16,4-4-3 16,-4-7-15-16,-1-2-22 15,-10-5-10-15,-11-5-2 0,-3 2 12 16,-17-3 22-16,-4 0 15 15,-5 1 34-15,8 4 17 16,10 2 24-16,2 4 5 16,10 3-5-16,-2-3-4 15,9 4-13-15,-2-6-8 16,7 1-17-16,5-1-8 16,1-5-6-16,8-3-40 0,-6-6-149 15,-3-3-362-15</inkml:trace>
  <inkml:trace contextRef="#ctx0" brushRef="#br0" timeOffset="235619.2868">19167 11628 1091 0,'-5'-8'533'32,"3"4"-213"-32,1 1-180 0,-11-20-63 0,5 14-142 15,1 4-105-15</inkml:trace>
  <inkml:trace contextRef="#ctx0" brushRef="#br0" timeOffset="235822.3749">19265 11827 733 0,'8'21'476'0,"8"17"-6"16,1-1-212-16,-1-6-50 16,2-7-86-16,-4-6-33 15,1-8-39-15,1-1-6 16,-4-13-9-16,8-2-4 15,-7-13-7-15,2-3-4 16,-3-2-5-16,-4-5-27 16,3 6-98-16,-12 0-84 15</inkml:trace>
  <inkml:trace contextRef="#ctx0" brushRef="#br0" timeOffset="236150.4158">19710 11841 954 0,'-7'-7'427'0,"-6"-5"-222"15,-3 3-69-15,3 9-77 16,2 6-32-16,0 12-15 15,3 5-6-15,10 10-1 0,4 3 7 16,13 2 18-16,5-6 8 16,6-12 16-16,1-8 2 15,0-7 10-15,-3-6 0 16,-11-12 1-16,-5-5-2 16,-16-18-24-16,-5 5-10 15,-19-4-21-15,1 4-10 16,-1 11-30-16,4 6-56 15</inkml:trace>
  <inkml:trace contextRef="#ctx0" brushRef="#br0" timeOffset="236345.8408">20154 12053 1289 0,'-3'-1'594'0,"-4"1"-280"16,3 4-120-16,0-2 271 16</inkml:trace>
  <inkml:trace contextRef="#ctx0" brushRef="#br0" timeOffset="242826.482">20625 11461 598 0,'1'-1'389'15,"-1"-4"-7"-15,0 18-228 16,1 15-42-16,1 27-56 15,-1 13 0-15,1 13-16 16,-2-2-14-16,5-1-8 16,-1-6-1-16,4-18-46 15,3-13-67-15</inkml:trace>
  <inkml:trace contextRef="#ctx0" brushRef="#br0" timeOffset="243138.9201">20981 11787 926 0,'-10'-2'397'0,"-17"-3"-214"16,1 6-76-16,8 19-71 15,5 5-20-15,16 14-21 16,2 1-5-16,16 1 2 16,2-5 5-16,6-13 7 15,-2-9 5-15,-7-17 14 16,-5-1 33-16,-16-15 17 16,-4 1 0-16,-11-5-9 15,-5-5-34-15,-5 3-52 16,5 4-57-16</inkml:trace>
  <inkml:trace contextRef="#ctx0" brushRef="#br0" timeOffset="243295.6111">21146 11820 1252 0,'12'11'478'15,"17"19"-355"-15,5 9-41 16,8 13-47-16,-2 0-12 15,-5-4-14-15,-4-1-31 16,-6-9-163-16</inkml:trace>
  <inkml:trace contextRef="#ctx0" brushRef="#br0" timeOffset="243498.9518">21385 11797 1042 0,'-9'1'480'16,"-10"4"-189"-16,-4 20-172 15,-6 13-30-15,-11 14-32 16,3 9-12-16,-4 2-20 16,4-1-11-16,7-6-64 15,3-7-69-15,15-13-191 16</inkml:trace>
  <inkml:trace contextRef="#ctx0" brushRef="#br0" timeOffset="243811.6329">21501 11830 956 0,'0'-4'459'0,"-1"-3"-167"16,-1 4-95-16,1 3-102 15,0 0-32-15,-2 12-43 16,-4 46-11-16,18-22-1 16,6 0-3-16,6-6-1 15,7-7 1-15,-1-10 0 16,4-8 3-16,-2-11 7 15,-1-4 6-15,-8-17-30 16,-6 0-39-16,-10-11-91 16,-6-2-75-16,-7 6-205 15</inkml:trace>
  <inkml:trace contextRef="#ctx0" brushRef="#br0" timeOffset="243936.5975">21622 11617 792 0,'-1'-2'513'0,"-2"-2"-47"15,-1-1-190-15,4 4-69 16,0 0-138-16,0 1-39 16,0 0-47-16,0 0-78 15</inkml:trace>
  <inkml:trace contextRef="#ctx0" brushRef="#br0" timeOffset="244468.4498">21984 11718 901 0,'-7'-4'349'0,"-8"2"-251"16,6 3-50-16,1 5-44 15,-1 2-10-15,9 8-8 32,2-3-1-32,2 4 8 15,12 3 4-15,0-8 5 0,-1 2 2 0,7-8-7 16,-9-6-9-16,-5-3-20 16,-4-6-6-16,-14 1 6 15,0 0 9-15,-14 3 22 0,0 3 9 16,6 7 13-16,-3 4 5 31,7 9 4-31,8 3 16 16,4 1 3-16,7 4 3 0,9-7 12 0,-4-5-11 31,6-9-7-31,1-5-5 16,15-7-18-16,-1-5-5 0,2-3-5 0,-2-3-2 0,-10 1-4 15,-3 0 0-15,-11 6-1 31,-3 6 1-31,-9 11 23 16,-2 6 5-16,3 14 10 0,-3-1-3 0,9 7-22 16,4-7-4-16,15-3-16 15,5-4-68-15</inkml:trace>
  <inkml:trace contextRef="#ctx0" brushRef="#br0" timeOffset="244843.6714">22783 11734 1138 0,'10'7'464'16,"3"8"-294"-16,2 7-51 16,3 16-35-16,-9-4-21 15,-7 1-16-15,-5-3-6 0,-3-12-14 16,1-3-4-16,7-10 4 16,-1-7-3-16,3-10-21 15,4-8-8-15,2-12-18 16,1-1-3-16,8 2 15 15,-2 3 3-15,6 14-2 16,3 8-2-16,-7 10 22 16,-2 9 14-16,-8 10 34 15,-1 8 15-15,-5 4-10 16,-1 1-9-16,-3-8-26 16,-3-6-18-16,2-3 402 15</inkml:trace>
  <inkml:trace contextRef="#ctx0" brushRef="#br0" timeOffset="245991.4188">16247 11388 757 0,'48'-6'288'0,"74"-6"-209"15,36 0-15-15,68-2 0 16,27 0 17-16,54 3 22 16,23 2-3-16,25-2-24 15,13 8-21-15,-13-3-33 16,-15 1-5-16,-29 1-27 0,-28-7-2 16,-26 3-4-16,-23-2 31 15</inkml:trace>
  <inkml:trace contextRef="#ctx0" brushRef="#br0" timeOffset="251262.0506">16343 12348 214 0,'-8'-1'158'0,"-8"1"5"16,35 0-44-16,18 1 11 15,41 1-3-15,31-1 8 16,52 0 3-16,24-2-12 16,55 0-26-16,10-4-19 15,41 1-36-15,10 4-11 16,-2-1-15-16,-2 4 19 0,-38-3 11 16,-10 2 3-16,-24 3 0 15,-11 0-19-15,-35 5 5 16</inkml:trace>
  <inkml:trace contextRef="#ctx0" brushRef="#br0" timeOffset="256237.9105">2036 12838 928 0,'-9'7'393'0,"-1"7"-190"16,-15 25-105-16,-1 11-29 15,-2 17-13-15,-6 3-20 16,0-3-23-16,7-5-2 16,8-18 0-16,10-9-3 0,14-20-2 15,3-15-3-15,7-20-9 16,4-13 0-16,4-22 1 16,5-3 1-16,-3-8 7 15,3-2 1-15,-2 6-1 16,2 9 0-16,-6 16-1 15,-9 10-2-15,-5 21-5 16,-6 6 0-16,3 18-2 16,2 8-2-16,9 20 7 15,3 3-1-15,6 7 3 16,9 2 1-16,-2-5 4 16,9 1 1-16,-10-9-13 15,-5-9-69-15</inkml:trace>
  <inkml:trace contextRef="#ctx0" brushRef="#br0" timeOffset="256378.3906">2012 13097 872 0,'8'4'293'15,"20"7"-273"-15,5-3-30 16,17-1 20-16,7 1-156 0</inkml:trace>
  <inkml:trace contextRef="#ctx0" brushRef="#br0" timeOffset="256820.6562">2621 13014 1035 0,'-8'17'416'0,"-11"20"-262"15,3 4-23-15,-2 1-42 16,2-1-23-16,4-10-41 16,4-4-10-16,9-17-4 15,6-9 5-15,3-17 3 16,4-7 0-16,5-15-9 16,-3-4-13-16,3-7-9 15,-5-4-1-15,-6-1 3 16,2 1 6-16,-6 11 0 0,3 11 1 15,-2 17-17-15,-2 9-3 16,3 13-4-16,2 11-3 16,14 16 11-16,3 3 4 15,10 8 4-15,5-2 4 16,3-10 7-16,-2 1 1 16,-3-7 7-16,-11-5 2 15,-18-7 12-15,-9-1 6 16,-23-5 1-16,-17-1-2 15,-23 0-11-15,-7-3-6 0,3-2-5 16,13 2-4-16,20 1-35 16,7 1-48-16,14-4-232 15</inkml:trace>
  <inkml:trace contextRef="#ctx0" brushRef="#br0" timeOffset="257336.2258">3161 12995 1079 0,'-3'5'401'16,"-5"14"-256"-16,2 11-34 16,2 7 10-16,-3 6-4 15,0-2-54-15,4-3-16 0,-1-8-25 16,7-7-4-16,-2-11 8 15,4-11 9-15,0-12 1 16,0-8-3-16,5-15-20 16,-10-8-16-16,2-2-19 15,-4-8-7-15,-5 2-1 16,6 5 2-16,-1 1 3 16,2 15 1-16,6 18-13 15,2 11 0-15,1 21 2 16,3 7 5-16,4 10 19 15,0-2 3-15,5-7 7 16,2-3 1-16,5-13 6 16,1 1 3-16,1-10 7 15,0-8 2-15,-6-9-1 16,-2-11-1-16,-3-6-3 16,-1 0-1-16,-3-6-2 15,-5 2-2-15,-7 0-4 16,4 5-3-16,0 19-10 0,-7 9 5 15,7 17 15-15,-2 14 14 16,-1 16 24-16,8 6-4 16,-6 8-11-16,1-3-9 15,-6-6-7-15,8 0-33 16,5-13-186-16</inkml:trace>
  <inkml:trace contextRef="#ctx0" brushRef="#br0" timeOffset="257732.0906">3839 12929 1044 0,'-2'27'449'16,"-1"12"-256"-16,-1 7-41 16,1 3-17-16,2-2-47 15,-2-1-23-15,3-9-35 0,3-8-7 16,-2-20 23-16,-1-7 9 16,-1-11-3-16,-5-11-3 15,-2-11-30-15,2-4-11 16,-4-10-8-16,-1 1 0 15,-3-6-5-15,7-2-1 16,9 4-6-16,3 0-4 16,14 12-5-1,-4 8-3-15,10 14-8 0,5 6 2 0,8 9 6 16,0 6 28-16,-1-1-76 16,1 1-45-16,11-4-173 15</inkml:trace>
  <inkml:trace contextRef="#ctx0" brushRef="#br0" timeOffset="257997.3978">3907 13191 754 0,'-3'5'352'16,"-5"2"-123"-16,11 3-47 16,17-4-47-16,5 0-24 15,18 4-53-15,2-3-22 0,4 0-19 16,2-3-7-16,-12-5-139 16,-4-6-262-16</inkml:trace>
  <inkml:trace contextRef="#ctx0" brushRef="#br0" timeOffset="258138.3107">3869 13061 900 0,'5'-2'357'15,"8"3"-172"-15,18-2-190 16,10 1-11-16,19 2-19 15</inkml:trace>
  <inkml:trace contextRef="#ctx0" brushRef="#br0" timeOffset="258721.6916">4394 13237 865 0,'0'7'373'0,"-6"10"-153"15,0 10-74-15,-10 9-42 16,0 3-9-16,-1-6-47 0,2-6-19 16,9-6-14-16,-1-10-2 15,9-11 3-15,4-8-1 16,7-16-8-16,2-8 1 16,4-9-7-16,2 2 0 15,-8 4 2-15,0 4-1 16,-5 15-7-16,-3 7-10 15,4 14 7-15,3 12 1 16,-4 14 6-16,5 9 8 16,4 11-3-16,-3-8 0 0,2-6 5 15,-1-9-18-15,-3-15-98 16,-4-5-95-16</inkml:trace>
  <inkml:trace contextRef="#ctx0" brushRef="#br0" timeOffset="258830.2941">4337 13378 701 0,'4'3'309'0,"6"4"-116"16,12 0-166-16,7-2 16 16</inkml:trace>
  <inkml:trace contextRef="#ctx0" brushRef="#br0" timeOffset="259195.6301">4665 13359 1053 0,'0'2'384'0,"3"1"-297"15,11 1-31-15,17-2-24 16,12 2-3-16,6-4-19 0,2 0-2 16,-13-4-15-16,-5-3-36 15,-18-2-94-15,0-4-25 16,-7 0-5-16,-8-2 34 16,4 4 100-16,-6-2 48 15,1 6 83-15,-2 3 19 16,-1 4 47-16,4 8-1 15,6 8-26-15,2 5-4 0,-4 5-35 16,0-4-18-16,-4-5-36 16,1-5-73-16</inkml:trace>
  <inkml:trace contextRef="#ctx0" brushRef="#br0" timeOffset="259383.0821">5167 13206 1170 0,'3'9'459'0,"4"17"-299"16,3 8-15-16,-5 5-30 16,-3 5-21-16,-4-7-42 15,-1-3-19-15,-1-9-84 0,-1-7-82 16</inkml:trace>
  <inkml:trace contextRef="#ctx0" brushRef="#br0" timeOffset="259680.3519">5206 13185 865 0,'13'-1'370'0,"20"-1"-184"15,2 5-65-15,3 9-30 16,-6-1-5-16,-16 7-13 15,-8-2-10-15,-24-1-21 16,-4 6-10-16,-4-2-19 16,1-3-18-16,11-4-73 15,6-6-16-15,15-6-1 16,7 1 11-16,13 1 64 16,0 3 12-16,-3 5 19 15,-4 6 21-15,-14 7 46 16,-10 0 16-16,-12 3 11 15,-9-4-12-15,-10-7-35 16,3-4-1-16,-1-9-128 16,4-6-95-16</inkml:trace>
  <inkml:trace contextRef="#ctx0" brushRef="#br0" timeOffset="259899.5155">5790 13001 1269 0,'0'0'532'0,"0"-1"-293"0,-1 1-182 16,1 0-35-16,0 0-77 15,0 0-81-15</inkml:trace>
  <inkml:trace contextRef="#ctx0" brushRef="#br0" timeOffset="260071.0449">5820 13166 1534 0,'0'2'650'0,"-3"3"-367"16,3-1-83-16,0-4-104 16,0 0-38-16,0 0-58 15,0 0-74-15</inkml:trace>
  <inkml:trace contextRef="#ctx0" brushRef="#br0" timeOffset="261330.5695">6963 12810 1082 0,'-7'18'436'0,"-7"34"-280"0,-12 4-28 16,-1 5-45-1,4 2-25-15,-2-17-33 16,14-4-8-16,12-12-7 15,-6-12-1-15,10-14 4 16,1-5-1-16,0-18-2 16,3-8-1-16,0-9-8 15,-4-4-1-15,7 3 0 16,-7-3 0-16,4 1 3 16,4-1 3-16,-10 2 0 15,9 9 1-15,-4 8 0 16,-7 4 0-16,0 13-5 15,-3-1-8-15,1 11-8 16,1 4-5-16,6 12-1 16,13 13 5-16,9 4 2 15,9 5 2-15,10 4 5 16,-1-6 4-16,8-5 4 0,-1-6 1 16,-7-9 2-16,-8-3 0 15,-21-5-3-15,-7-2-3 16,-20-4-9-16,-15 0 0 15,-23 0 4-15,-11 2 4 16,-10-2 6-16,-1-2 3 16,10-5-2-16,12-3 1 15,20-3-15-15,7-3-15 0,17-3-51 16,4-2-49-16,8 0-154 16</inkml:trace>
  <inkml:trace contextRef="#ctx0" brushRef="#br0" timeOffset="261598.8349">7427 12703 1351 0,'0'2'509'0,"-7"6"-383"0,7 11-43 16,14 29-43-16,-7 8 0 16,8 18-8-16,-1 4-5 15,-13-14-10-15,6-4-2 16,-3-13-26-16,2-10-47 0,3-13-191 16</inkml:trace>
  <inkml:trace contextRef="#ctx0" brushRef="#br0" timeOffset="261864.5762">7778 12777 620 0,'-8'4'317'0,"-21"6"-65"15,-7 6-142-15,-12 8 4 16,-5 4-14-16,4 7-24 15,2-4 3-15,13 2-70 16,8-6-10-16,19-1 0 16,12 0 10-16,15-10 35 15,9 1 17-15,13-4 13 16,7-1-9-16,10 8-26 16,1-4-10-16,-9-4-36 0,-8-3-97 15</inkml:trace>
  <inkml:trace contextRef="#ctx0" brushRef="#br0" timeOffset="262192.6411">7918 13336 855 0,'-1'25'417'16,"-7"11"-135"-16,3 4-161 15,-3-9-36-15,6-10-42 16,2-9-11-16,1-13 3 16,1-7 2-16,2-15 2 15,2-1-3-15,3-12-19 16,4-5-3-16,-3-1-5 16,0 3-3-16,2 9-3 15,-4 4-2-15,0 16-3 16,-2 2-4-16,-2 13 4 15,3 6 1-15,4 11 3 16,3 7 4-16,5 10-4 16,-2 0-1-16,3 2 25 15,-5-2-59-15,-1-17-157 16</inkml:trace>
  <inkml:trace contextRef="#ctx0" brushRef="#br0" timeOffset="262336.1814">7900 13423 1122 0,'0'0'427'0,"7"-2"-296"15,8 0-99-15,19 4-34 16,9-4-11-16,10-2-153 16</inkml:trace>
  <inkml:trace contextRef="#ctx0" brushRef="#br0" timeOffset="262679.8543">8195 13385 1003 0,'-2'-1'432'0,"-5"-2"-261"15,16 4-78-15,11 4-22 16,11-4-48-16,3 2-6 16,5-2-10-16,-11-5 0 15,-5 1-11-15,-1-3-23 16,-13-4-52-16,1-1-19 0,-8 1 4 16,-4 0 22-16,-3 0 47 15,5 9 16-15,0 5 42 16,5 5 15-16,-2 9 21 15,-2 2 3-15,0 4-34 16,2 0-10-16,-2-5-124 16</inkml:trace>
  <inkml:trace contextRef="#ctx0" brushRef="#br0" timeOffset="262867.0432">8568 13263 969 0,'-1'16'429'16,"-2"9"-206"-16,5 13-92 0,2 2-15 15,0-1-43-15,1 0-21 16,-4-21-53-16,4 3-44 16,-3-18-136-16,-1-10-324 15</inkml:trace>
  <inkml:trace contextRef="#ctx0" brushRef="#br0" timeOffset="263132.8704">8534 13230 550 0,'9'-5'309'0,"13"-1"-73"15,5 3-63-15,1 9-93 16,2 5-30-16,-2 1-18 16,-8 1-3-16,-15 2 11 15,-6 0 6-15,-16 2 0 16,-4 3-5-16,0-6-17 15,4-5-6-15,11-9-20 16,11-2-5-16,15 0-7 16,5 1-2-16,9 7 12 15,-4 6 1-15,-4 6 8 16,-10 0 23-16,-18 6 41 16,-6 2 12-16,-18-1 4 15,0 1-18-15,-11-12-46 16,-4-6-72-16</inkml:trace>
  <inkml:trace contextRef="#ctx0" brushRef="#br0" timeOffset="266723.4895">9326 12866 751 0,'0'2'350'16,"-1"13"-113"-16,1 10-94 16,3 19-64-16,3 7 0 0,-1 1-26 15,-4 0-11-15,0-6-13 16,1-3-2-16,-1-6-72 16,-1-9-86-16</inkml:trace>
  <inkml:trace contextRef="#ctx0" brushRef="#br0" timeOffset="266879.7163">9135 13084 962 0,'1'2'410'0,"6"3"-179"16,23 6-146-16,17-1-29 16,22 0-11-16,16-2-16 15,17-13-16-15,5 1-52 16</inkml:trace>
  <inkml:trace contextRef="#ctx0" brushRef="#br0" timeOffset="267457.8564">10176 12910 886 0,'-9'11'396'16,"-2"14"-184"-16,-13 13-104 15,-5 7-5-15,2 6-30 16,-4-1-16-16,11 0-22 0,3-10-13 16,13-12-12-16,6-11 1 15,14-18 8-15,8-10 2 16,5-20 3-16,6-4-3 16,-2-15-5-16,-15 4-3 31,-9 23 2-31,0 1 0 0,16-74-2 0,-4 0-3 15,-8 18-7-15,-7 49-3 16,0 25-22-16,-9 7-5 0,1 19-5 16,5 13-1-16,6 15 18 15,17 11 2-15,18 5 7 16,-3-6 4-16,9-11 4 16,-5-8 4-16,-11-14 3 15,-5-3 1-15,-13-13 4 16,-9-3 6-16,-22-8-5 15,-11-2-3-15,-22-4-9 16,-10 1-5-16,-2-4 1 16,-2 4 1-16,16 4 12 15,5-2-38-15,13 3-124 16,14 5-156-16</inkml:trace>
  <inkml:trace contextRef="#ctx0" brushRef="#br0" timeOffset="268004.4624">10632 12752 601 0,'5'-5'334'0,"5"-2"-65"15,3 7-75-15,2 20-75 16,0 15-16-16,-1 22-11 16,-11 4-5-16,5 7-29 15,-1-2-12-15,-2-18-24 16,6-1-5-16,2-21 2 16,1-10 5-16,12-13 10 15,6-9 4-15,4-18 1 16,5-3-3-16,-8-14-7 0,-4-9-3 15,-10-8-4 1,-8-9-3-16,-8 11-32 0,-2 12-3 16,-4 23-11-16,-3 14-10 15,-3 24 22-15,-4 8-1 16,5 21 8-16,2 5 8 16,10 6 3-16,4-5-1 15,8-8 1-15,6 0 2 16,2-9-76-16,3-1-98 15</inkml:trace>
  <inkml:trace contextRef="#ctx0" brushRef="#br0" timeOffset="268566.8195">11256 13374 415 0,'-5'-5'280'0,"2"-5"25"0,-3 1-104 16,0-2-78-16,3 0-29 15,-16 0-38-15,1 3-11 16,-5 7-21-16,-3 3-9 16,13 9-17-16,3 1-6 15,10-2-3-15,5 2 2 16,8-8 6-16,3-1 2 0,3-7-4 15,-1-3-4-15,2-3-3 16,-5 2 0-16,4 3 2 16,-2 6 7-16,-10 16 21 15,5 8 12-15,-9 12 15 16,4 7 9-16,-4 1-12 16,-3-5-7-16,-8-8-4 15,-3-6-4-15,-5-8 2 16,-14-5 3-16,2-10-1 15,-5-3-3-15,2-9-11 16,11-4-19-16,7-11-69 16,9 0-42-16,13-1-205 15</inkml:trace>
  <inkml:trace contextRef="#ctx0" brushRef="#br0" timeOffset="268926.3838">11497 13358 583 0,'0'8'332'0,"0"5"7"0,-5 9-183 16,4 7 9-16,-7-3-31 15,0 1-32-15,3-4-50 16,-2-6-16-16,6-6-8 15,0-10 7-15,2-6-2 16,4-8-1-16,-1-10-11 16,1 3-10-16,5-16-7 15,2 2 0-15,3 3-3 16,0 2-1-16,-5 14-7 16,-1 6-9-16,0 12-3 15,-1 8-2-15,2 10 5 16,3 6 7-16,-1 0 6 15,7 2 2-15,-2 0 3 16,-1-4 2-16,-2 0-9 16,-5-7-55-16,-4-10-211 15</inkml:trace>
  <inkml:trace contextRef="#ctx0" brushRef="#br0" timeOffset="269051.0739">11464 13464 631 0,'5'2'328'16,"11"-2"-40"-16,7 0-217 16,13 0-47-16,8-5-50 15</inkml:trace>
  <inkml:trace contextRef="#ctx0" brushRef="#br0" timeOffset="269390.9177">11802 13410 897 0,'-1'0'390'16,"2"0"-222"-16,4 0-35 16,-5 0-73-16,9 0-18 15,20 0-15-15,31 0-10 16,-31-2-9-16,-4-2-1 0,-8 0 2 15,-4-2-10-15,-8-2-31 16,-5 0-9-16,0-1-25 16,1-2 5-16,3 4 23 15,1 0 7-15,1 6 31 16,-3 2 16-16,2 9 21 31,1 2 7-31,-2 4-3 16,0 1-9-16,-4-2-17 15,0-5-83-15</inkml:trace>
  <inkml:trace contextRef="#ctx0" brushRef="#br0" timeOffset="269578.3568">12157 13256 969 0,'-2'9'439'0,"0"4"-184"15,2 15-132-15,3 6-11 16,6 4-35-16,-3 0-14 16,0-2-34-16,2-4-8 0,-6-8-46 15,-1-7-63-15,-3-13-418 16</inkml:trace>
  <inkml:trace contextRef="#ctx0" brushRef="#br0" timeOffset="269849.0852">12227 13235 729 0,'10'0'344'0,"7"0"-112"15,0 3-73-15,-3 5-45 16,-7 3-16-16,-10 5-21 0,-12-4-15 16,-7 5-15-16,0-1-11 15,6-5-29-15,15 4-20 16,3-8-16-16,8 0-1 15,9 3 2-15,4-1 17 16,7 5 7-16,-6 2 2 0,-3 6 14 16,-15-4 18-16,-11 5 26 15,-10-4 6 1,-9-9-1-16,-5-4-48 0</inkml:trace>
  <inkml:trace contextRef="#ctx0" brushRef="#br0" timeOffset="270208.3798">12847 12940 1193 0,'2'12'456'0,"-2"8"-318"16,1 15-51-16,4 13-13 16,-2-1-22-16,5 12-27 15,-5-8-3-15,-2-6-42 16,0-8-63-16</inkml:trace>
  <inkml:trace contextRef="#ctx0" brushRef="#br0" timeOffset="270364.3317">12693 13129 1075 0,'4'-4'435'0,"27"6"-247"16,4-2-95-16,23 6-36 16,15 3-17-16,0-6-46 15,3 2-64-15</inkml:trace>
  <inkml:trace contextRef="#ctx0" brushRef="#br0" timeOffset="271009.7065">13685 12679 1075 0,'0'6'410'0,"-12"14"-275"16,-1 13-49-16,-2 33-19 15,-10 3-6-15,7 9-24 16,-7-7-7-16,1-19-7 0,5-8-1 16,4-19-1-16,8-7 4 15,8-13 13-15,0-14-2 16,7-11-6-16,2-8-7 15,1-17-16-15,8-2-1 16,-2-16 0-16,1-1 0 16,0 5-2-16,-5 5-1 15,-1 19-6-15,-6 7-5 16,-3 19-17-16,5 6-6 16,4 22-4-16,6 15 1 0,12 19 14 15,2 12 6-15,18 5 9 16,4-4 4-16,4-13 5 15,-1-9 1-15,-12-19 4 16,-11-6 1-16,-18-8-3 16,-16-7-5-16,-28-1-7 15,-13-3-4-15,-29 0-1 16,-9 5 3-16,7 0 5 16,-1 2 0-16,18-2-27 15,14-2-37-15,12-3-115 16,17 0-165-16</inkml:trace>
  <inkml:trace contextRef="#ctx0" brushRef="#br0" timeOffset="271440.1516">14154 12758 918 0,'8'-6'396'0,"8"-2"-193"0,3 6-79 15,3 8-47-15,-4 11-3 16,-4 16 5-16,-7 12 1 16,-8 14-4-16,-7 3-9 15,-3-8-32-15,7-5-11 16,13-15-12-16,8-3 1 15,12-18 2-15,8-5 4 16,8-14 3-16,-1-9 3 16,5-10-4-16,-2-11-3 0,-12-17-17 15,0-4-9-15,-12-7-8 16,-6 1 1-16,-9 12 10 16,-6 10 5-16,-7 19 8 15,-2 16-3-15,1 21 2 16,-3 14 5-16,2 24 10 15,0 7 5-15,7 6 6 16,-1 0-6-16,9-15-13 16,2-7-2-16,6-10-42 15,3-7-59-15</inkml:trace>
  <inkml:trace contextRef="#ctx0" brushRef="#br0" timeOffset="271959.1939">14954 13241 545 0,'-16'0'318'0,"-16"2"2"0,-3 4-140 16,3 1-75-16,8 5-26 16,10-1-54-16,9 0-13 15,13 4-3-15,8-1 4 16,17 8 7-16,2 1 1 15,4 2-6-15,-4-5-4 16,-16 0 28-16,-11-4 30 0,-17-2 34 16,-13-1 4-16,-14-8-24 15,-3-4-25-15,2-11-104 16,6-6-78 0</inkml:trace>
  <inkml:trace contextRef="#ctx0" brushRef="#br0" timeOffset="272681.2977">15214 13180 524 0,'-5'3'288'0,"-4"11"-60"16,2 5-17-16,-4 9-64 0,8 7-29 15,0 2-52-15,0-4-15 16,6-9-28-16,-2-6-3 15,4-16 12-15,-1-3 3 16,1-13 4-16,-1-9-3 16,4-6-16-16,1-3-6 15,-2 1-6-15,4 2-1 16,-3 6-6-16,1 2-1 16,1 8-6-16,-3 4-5 0,0 9-9 15,0 5 4-15,2 12 7 16,5 7 6-16,1 8 15 15,0 7-1-15,1 1-1 16,-1 1 1-16,1-6-6 16,-2-10-46-16,-3-13-180 15</inkml:trace>
  <inkml:trace contextRef="#ctx0" brushRef="#br0" timeOffset="272822.1727">15219 13328 707 0,'5'0'294'16,"11"0"-160"-16,6-1-89 15,7 1-31-15,5 0-17 16</inkml:trace>
  <inkml:trace contextRef="#ctx0" brushRef="#br0" timeOffset="273154.7969">15473 13296 847 0,'6'1'359'16,"2"0"-171"-16,10 3-114 15,4-1-22-15,8 1-9 16,2 1-11-16,4-2-18 15,-2-2-3-15,-4-5 2 16,-5-1-10-16,-12-7-40 16,-3-3-29-16,-9 3-23 15,-1-3 8-15,1 6 41 16,-2 4 24-16,2 4 24 16,3 3 12-16,-4-2 33 0,0 0 15 15,3 19 14-15,3 37-8 16,-6-30-30-16,-3 0-11 15,0-13-249-15</inkml:trace>
  <inkml:trace contextRef="#ctx0" brushRef="#br0" timeOffset="273357.9297">15847 13168 927 0,'1'1'405'15,"0"6"-171"-15,3 9-132 16,5 7 2-16,-1 8 1 16,1 3-13-16,-5 2-29 15,-1-2-20-15,-3-4-22 16,-3-3-19-16,-1-13-84 16,1-6-59-16</inkml:trace>
  <inkml:trace contextRef="#ctx0" brushRef="#br0" timeOffset="273644.3426">15842 13193 529 0,'11'-9'311'16,"12"-6"-1"-16,6 4-70 15,-1 6-76-15,-4 5-38 16,-3 5-75 0,-8 2-19-16,-5 4-17 15,-4 3-1-15,-9-1-1 16,-2 2-2-16,-6-2 1 15,1 0-16-15,10-4-38 16,4-1-5-16,15-1-3 16,0 0 13-16,5 0 32 15,-2 4 3-15,-6 4-2 16,1 3 8-16,-10 6 35 16,-7 0 23-16,-10 2 21 15,-11-3-2-15,-8-8-25 0,-4-6-40 16,-5-9-136-16</inkml:trace>
  <inkml:trace contextRef="#ctx0" brushRef="#br0" timeOffset="274081.5365">16517 13035 994 0,'3'0'398'0,"11"0"-238"0,12 4-70 16,23-1-29-16,14 1-19 16,13-3-29-16,1-1-4 15,-10 0-78-15,-11-1-124 16</inkml:trace>
  <inkml:trace contextRef="#ctx0" brushRef="#br0" timeOffset="274238.0031">16560 13155 1044 0,'13'0'430'0,"21"2"-225"16,15 2-69-16,13-2-29 16,8 3-23-16,5 0-31 15,-9-4-59-15</inkml:trace>
  <inkml:trace contextRef="#ctx0" brushRef="#br0" timeOffset="274646.6108">17713 12812 644 0,'-27'-2'350'0,"-13"-3"-57"0,-5 13-162 16,0 12-32-16,12 16-36 16,1 11-14-16,11 10-24 15,14 4-5-15,15-3 9 16,13-5 9-16,29-6 18 15,11-10 8-15,25-13-1 16,8-11-4-16,-11-22 15 16,-9-13 6-16,-24-18 11 15,-13-4 4-15,-25-14-12 16,-12-6-6-16,-27-9-23 16,-16-2-6-16,-22 17-43 15,-10 15-11-15,-4 25-30 16,4 14-54-16,15 13-113 15,13 9-154-15</inkml:trace>
  <inkml:trace contextRef="#ctx0" brushRef="#br0" timeOffset="274865.5777">17957 12919 1150 0,'-8'1'492'0,"-16"11"-257"16,-12 6-47-16,-17 19-66 16,-12 3-23-16,-10 11-41 15,1 6-24-15,8 1-62 16</inkml:trace>
  <inkml:trace contextRef="#ctx0" brushRef="#br0" timeOffset="277618.8496">6587 13834 906 0,'-3'-1'428'0,"1"1"-179"0,6 29-124 15,4 16-46-15,4 28-40 16,1 9-9-16,-6 2-16 16,-4-4 3-16,0-12-79 15,0-9-101-15</inkml:trace>
  <inkml:trace contextRef="#ctx0" brushRef="#br0" timeOffset="277899.7757">6958 13947 801 0,'-12'6'340'0,"-19"8"-183"0,-8 1-30 16,-14-2-27-16,-2 1-34 16,6-2-42-16,7 3-20 15,22 6-6-15,8-1 2 16,16-2 11-16,12 3 6 16,21-2 1-16,10 6-1 15,14 1-6-15,0-1 1 16,-2-2 1-16,-6-4-8 15,-3-4-159-15</inkml:trace>
  <inkml:trace contextRef="#ctx0" brushRef="#br0" timeOffset="278134.0937">7056 14237 980 0,'-2'1'412'0,"0"7"-206"15,1 5-64-15,6 12-51 16,-3 10-3-16,5 5-37 16,0 1-14-16,-1-4-18 15,2-4-18-15,0-18-123 0,-1-3-98 16</inkml:trace>
  <inkml:trace contextRef="#ctx0" brushRef="#br0" timeOffset="278634.6715">7467 14206 1048 0,'10'0'479'0,"7"0"-176"0,18 5-201 16,11 1-22-16,10 5-37 15,-2-1-22-15,-14 0-98 16</inkml:trace>
  <inkml:trace contextRef="#ctx0" brushRef="#br0" timeOffset="281564.7804">7079 14285 593 0,'3'-4'260'0,"7"-2"-102"16,3 1-34-16,6 3-24 16,2 2-14-16,3 0-37 15,-1 2-15-15,-5 4-12 16,0 1-2-16,-11 7-6 15,-6-2-1-15,-6 5 1 16,-8-4 3-16,-3-5 0 16,0-1-1-16,6-7-8 15,4 3-11 1,12-2-9-16,4 1-2 16,12 3 0-16,6 5 9 15,1 5 2-15,-5 5 11 16,-15 6 23-16,-11 0 7 15,-25 0 9-15,-7-4-4 0,-4-7-14 16,1-9-5-16,16-14-26 16,11-4-34-16,11-5-121 15,9 0-132-15</inkml:trace>
  <inkml:trace contextRef="#ctx0" brushRef="#br0" timeOffset="281981.8551">7990 13769 1093 0,'1'-1'427'0,"6"9"-298"0,4 22-34 16,8 34-70-16,3 15 3 15,-2 15-6-15,-3 1 2 0,-8-7 1 16,-6-1 0-16,-3-13-76 16,0-12-68-1</inkml:trace>
  <inkml:trace contextRef="#ctx0" brushRef="#br0" timeOffset="282263.0367">8435 14033 821 0,'-7'-3'373'15,"-4"0"-165"-15,-7 11-119 16,-3 0-29-16,-12 2-20 15,-8 3-2-15,-7-1-13 16,1 5-9-16,6 8-17 0,6 2-7 16,16 4 3-16,10 4 5 15,17 0 20-15,12 2 8 16,14-2 1-16,10-3-1 16,3-9-11-16,3-4-3 15,-3-10-29-15,-3-8-53 16,-3-7-338-16</inkml:trace>
  <inkml:trace contextRef="#ctx0" brushRef="#br0" timeOffset="282575.4669">8529 14360 591 0,'-3'12'288'0,"-4"14"-77"16,0 1-54-16,0 3-40 15,0 0-25-15,4-12-46 16,0-1-18-16,5-15-6 15,1-8 1-15,5-7 0 16,5-8-1-16,3-11-6 16,0-6-3-16,-3-7-2 15,1 0 1-15,-3 8-5 16,1 6 12-16,-3 16 11 16,-2 8 3-16,-3 18 30 15,2 10-6-15,0 20-10 16,0 3-4-16,5 9-27 15,4-5-7-15,2-8 8 16,4-2-41-16,0-16-92 16,-6-3-85-16</inkml:trace>
  <inkml:trace contextRef="#ctx0" brushRef="#br0" timeOffset="282685.0112">8553 14410 987 0,'9'1'394'0,"2"-1"-203"0,14 2-180 16,8 2 20-16</inkml:trace>
  <inkml:trace contextRef="#ctx0" brushRef="#br0" timeOffset="283643.5705">9242 14077 916 0,'0'0'389'16,"0"-2"-206"-16,1 6-80 16,-1-4-65-16,2 14-7 0,15 55-13 15,-8-29-8-15,1 3 2 16,-10-5 10-16,-2-10-90 15,-1-3-90-15</inkml:trace>
  <inkml:trace contextRef="#ctx0" brushRef="#br0" timeOffset="283808.4515">9116 14238 1019 0,'17'0'371'15,"32"0"-289"-15,3 1-12 16,9 1-12-16,2 1-9 16,-5-1-90-16</inkml:trace>
  <inkml:trace contextRef="#ctx0" brushRef="#br0" timeOffset="284489.4491">10007 13957 871 0,'9'-5'337'0,"11"7"-217"15,2 6-52-15,-2 24-7 32,-4 9 14-32,-12 6-1 0,-6 11-7 15,-7 1-22-15,-4-3-15 16,6-6-16-16,8-10-2 15,13-16 2-15,13-8-1 16,13-14 2-16,-1-10-1 0,9-13-2 16,-9-7-1-16,-5-6-2 15,0-2 0-15,-11-5-4 16,-5 0 0-16,-5-2-1 16,-6-2 1-16,-6 0 4 15,1 4-1-15,-6 7 4 16,-1 10 14-16,3 23-2 15,-1 9 3-15,1 18-1 16,1 10-11-16,3 13 1 16,4 7-1-16,6 5-2 15,-2-5-2-15,1-3-2 16,1-11 0-16,1-12-36 16,2-7-57-16,2-13-442 15</inkml:trace>
  <inkml:trace contextRef="#ctx0" brushRef="#br0" timeOffset="284950.4">10669 14427 490 0,'2'-7'317'15,"3"-7"18"-15,0-2-190 16,-3-1-28-16,-4-3-29 16,-7-2-12-16,-4 5 6 15,-5 2-2-15,-7 6-26 16,0 4-10-16,0 7-43 15,6 5-12-15,11 7-11 16,5 2 0-16,10 3 9 0,7-3 8 16,8-7 6-16,1-3 3 15,2-8 1-15,1-4 1 16,-7-1-1-16,-8 6-2 16,-5 1-6-1,-1 0-4-15,13 11-3 0,0 9 1 0,-6 13 11 16,-5 4 6-16,-7 1 9 15,-9-3 1-15,-3-4 0 16,-6-4-1-16,-9-12-19 16,-2-6-34-16,-1-12-150 15,5-5-163-15</inkml:trace>
  <inkml:trace contextRef="#ctx0" brushRef="#br0" timeOffset="285122.4612">10872 14554 779 0,'0'3'354'0,"0"8"-119"0,0-3-88 16,-1 8-40-16,1 0-24 16,-1 2-42-16,1-1-54 15,-2-9-189-15</inkml:trace>
  <inkml:trace contextRef="#ctx0" brushRef="#br0" timeOffset="285388.9702">10864 14456 709 0,'12'-5'330'0,"8"-4"-144"0,-1 7-91 16,1 4-24-16,-7 4-32 15,-5 3-6-15,-7 2-6 16,-5 4-4-16,-11 2-3 15,-2 0-2-15,2-9-6 16,5-6-7-16,15 3-10 16,5-10-3-16,12 15-7 15,3-1 3-15,2-2 3 16,2 8 9-16,-7-2 38 16,-6 4 23-16,-14 3 26 15,-10-1 0-15,-17-4-26 16,-3-5-14-16,-7-9-133 15</inkml:trace>
  <inkml:trace contextRef="#ctx0" brushRef="#br0" timeOffset="285592.3142">11257 14334 1119 0,'8'4'445'0,"20"7"-315"16,11 1-34-16,15-6-34 15,5-5-17-15,0-9-41 16,-9-5-98-16</inkml:trace>
  <inkml:trace contextRef="#ctx0" brushRef="#br0" timeOffset="286220.2674">11758 14102 822 0,'7'-14'375'16,"12"-10"-169"-16,6 9-90 15,5 9-18-15,7 14-38 16,-6 4-14-16,-7 14-7 16,-6 4 2-16,-16 15-5 15,-2 9-9-15,-5 6-8 16,5 5-6-16,5-16-3 15,1-6 0-15,16-20 2 16,1-10 4-16,10-14 6 16,6-12 3-16,-4-17 0 15,-2-9-2-15,-2-15-6 16,-5-7-1-16,-5 1 0 16,-10-8-1-16,1 11-5 0,-3 6-2 31,-2 19-6-31,4 15-2 15,-11 17-13-15,0 11-6 16,-4 12 6-16,-2 11 1 0,5 15 16 16,1 9 6-16,4 11-5 15,0 0 0-15,7-4 7 16,4-9-45-16,10-8-141 16,3-7-132-16</inkml:trace>
  <inkml:trace contextRef="#ctx0" brushRef="#br0" timeOffset="286603.25">12579 14532 726 0,'-1'-5'349'0,"-6"-12"-133"15,-3-3-45-15,-6-6-41 0,-7-2-37 16,-3 10-45-16,0 2-14 16,3 13-31-16,5 9-13 15,9 9-11-15,6 2 2 16,10 5 7-16,3-2 7 0,5-9 7 16,3-1 3-16,3-8 2 15,-1-2 2-15,-2-4-2 16,0 3-1-16,-5-2-6 15,2 5-5-15,0 9 0 16,0 4 4-16,-4 9 10 16,-11-2 10-16,-8 4 6 0,-7-2 1 15,-14-4-2-15,-2-3-4 16,-4-12-69-16,-2-5-73 16</inkml:trace>
  <inkml:trace contextRef="#ctx0" brushRef="#br0" timeOffset="286954.5445">12809 14631 579 0,'-3'2'363'0,"-5"4"9"16,-2 8-188-16,-7-1-20 15,1 4-63-15,-1 3-36 16,8-1-45-16,6-3-8 16,6-7-5-16,2-4-2 15,-2-13-7-15,-3-7-3 16,3-8-2-16,3-1 4 16,3 0 3-16,6 2 0 15,-2 7-1-15,-2 0 1 16,-1 8 0-16,-1 2 3 0,1 5 4 15,3 6 1-15,-1 2 0 16,1 5 0 0,2 6-3-16,-3 1 0 0,0 6-1 15,-2-1 1-15,-5-3-46 16,-4-3-73-16</inkml:trace>
  <inkml:trace contextRef="#ctx0" brushRef="#br0" timeOffset="287110.4347">12718 14654 1379 0,'5'4'493'0,"7"4"-408"16,6 2-52-16,10-2-8 0,4-2-28 15,8-3-500-15</inkml:trace>
  <inkml:trace contextRef="#ctx0" brushRef="#br0" timeOffset="287603.9098">13523 14103 975 0,'0'3'387'0,"4"10"-232"16,1 6-59-16,0 16-44 16,1 10-2-16,-5 12-26 15,3 5-4-15,-2-8 1 16,-2-8 5-16,5-15-86 16,-4-13-102-16</inkml:trace>
  <inkml:trace contextRef="#ctx0" brushRef="#br0" timeOffset="287744.529">13367 14293 957 0,'8'4'363'16,"11"5"-223"-16,10-1-82 16,23 4-4-16,9-3-6 0,5-5-24 15,3 1-70-15</inkml:trace>
  <inkml:trace contextRef="#ctx0" brushRef="#br0" timeOffset="288386.0055">14286 14057 660 0,'12'-12'313'0,"15"-16"-92"16,6 3-45-16,-1 17-46 16,-2 5-22-16,-7 18-54 15,-4 6-10-15,-9 13-7 16,-3 4-4-16,-7 15-8 15,-1 5-7-15,1-3-7 16,4 4-2-16,12-15 0 16,8-6-1-16,5-15 3 15,4-8 1-15,-9-16 6 16,2-7 2 0,-2-18 2-16,-4-5 0 0,9-7-4 15,-3-7 0-15,-4 0 1 16,-3-1 3-16,-16-6 0 15,-2 7-2-15,-4 15 1 16,-3 4 1-16,-2 26-11 16,-3 4-3-16,2 19-9 0,7 18-5 15,0 12 6-15,6 9 1 16,4 8 2-16,2 0 0 16,6-6 1-16,1-11 1 15,1-18-53-15,4-13-76 16</inkml:trace>
  <inkml:trace contextRef="#ctx0" brushRef="#br0" timeOffset="288713.7882">15078 14497 879 0,'-6'-12'403'16,"-6"-11"-204"-16,-3 6-85 16,-1 8-24-16,0 8-66 15,4 5-23-15,8 4-21 16,4 2-5-16,9 5 2 15,7 5 7-15,2 4 12 16,-5 1 7-16,-9-1 24 16,-7 2 7-16,-13-11 10 0,-3-4-3 15,1-6-40-15,-2-6-47 16,7-10-273-16</inkml:trace>
  <inkml:trace contextRef="#ctx0" brushRef="#br0" timeOffset="288911.8344">15192 14565 628 0,'-5'4'389'0,"-3"10"40"16,3 6-196-16,3 2-79 16,3 6-35-16,-3-5-60 15,-4-6-18-15,6-1-88 16,-2-7-58-16,4-9-210 15,-5-9-208-15</inkml:trace>
  <inkml:trace contextRef="#ctx0" brushRef="#br0" timeOffset="289152.6567">15159 14531 342 0,'4'-11'267'0,"10"-4"28"16,5 6-64-16,-4 3-88 15,5 8-42-15,1 7-38 16,-9 1-3-16,0 5-15 15,-5-1-8-15,-11-6-8 16,-1 6-6-16,-4 1-8 16,3-4-4-16,7-3-9 15,3-5-2-15,14-3-3 16,0 1 0-16,7 6-1 0,3 3-1 16,-5 5 14-1,-7 3 27-15,-16-1 42 0,-14-1 8 16,-12 2-3-1,-6-1-19-15,1-7-115 0,3-10-59 0</inkml:trace>
  <inkml:trace contextRef="#ctx0" brushRef="#br0" timeOffset="289373.4706">15565 14320 1130 0,'8'0'437'0,"20"2"-306"0,11 4-27 16,14-2-35-16,3 3-17 15,-7-4-53-15,-7-3-43 16</inkml:trace>
  <inkml:trace contextRef="#ctx0" brushRef="#br0" timeOffset="289968.5514">16179 14038 757 0,'4'-19'400'15,"11"-19"-57"-15,7 1-151 16,7 10-81-16,1 11-16 16,1 20-35-16,-5 11-26 15,-7 22-17-15,-3 9 5 16,-15 15 2-16,-5 7-1 15,-4 6-8-15,-1-1-3 0,8-10-4 16,9-10 0-16,12-26-1 16,9-8 2-16,4-25 5 15,9-12 1-15,-7-19 2 16,-8-12 0-16,0-5-5 16,-8-8-1-16,-2 0 2 15,2-6-1-15,-8 4-1 16,-4 7-4-16,-2 21-7 15,-4 15-14-15,-1 29-5 16,-2 17 0-16,-3 23 5 16,4 6 13-16,2 10 3 15,5 6 0-15,8-1 1 16,-2 2 0-16,2-11-9 16,2-9-52-16,-1-15-191 15</inkml:trace>
  <inkml:trace contextRef="#ctx0" brushRef="#br0" timeOffset="290266.3908">17016 14403 526 0,'-3'-9'345'0,"-7"-10"37"16,-4 3-141-16,-7 6-91 15,-1 3-36-15,2 8-66 16,6 8-23-16,7 6-25 16,8 5-6-16,11 5 0 15,3-1 4-15,5 5 12 16,0 2 12-16,-5-7 43 16,-11-4 26-16,-10-7 26 15,-11-6-3-15,-13-5-30 16,0-2-19-16,2-7-130 15,0-8-87-15</inkml:trace>
  <inkml:trace contextRef="#ctx0" brushRef="#br0" timeOffset="290775.2498">17135 14591 1225 0,'-8'2'463'0,"-1"8"-342"16,0 8-22-16,1-9-36 16,8 6-15-16,-2-13-20 15,3-1 1-15,-1-4-5 16,0 2-2-16,0 0-13 15,4-16-7-15,21-32-1 16,-15 25-1-16,1 2 2 16,-3 0-2-16,-1 5-2 0,-1 5-4 15,0 10 5-15,1 6 3 16,2 15 7-16,4 2 6 16,-3 2-3-16,5 2-3 15,-1-4-4-15,-3-3-1 16,1 1 11-16,-3-4-32 0,-2-6-117 15,-3-3-99-15</inkml:trace>
  <inkml:trace contextRef="#ctx0" brushRef="#br0" timeOffset="290915.8976">17139 14607 854 0,'3'-1'439'16,"9"1"-57"-16,5-6-253 15,10 2-82-15,3 1 6 16,4 1-183-16</inkml:trace>
  <inkml:trace contextRef="#ctx0" brushRef="#br0" timeOffset="291260.6863">17654 14153 1017 0,'-1'-4'474'0,"2"2"-200"16,13-5-146-16,11 2-32 16,19 4-62-16,5-1-22 15,8 6-12-15,-1 2 31 16,-13-1-133-16,-3 1-106 15</inkml:trace>
  <inkml:trace contextRef="#ctx0" brushRef="#br0" timeOffset="291448.3707">17707 14238 746 0,'3'1'361'0,"7"3"-92"15,7-3-76-15,18 1-42 16,10 4-32-16,8 0-66 16,-1-2-18-16,-6 1-33 15,-5-1-71-15</inkml:trace>
  <inkml:trace contextRef="#ctx0" brushRef="#br0" timeOffset="291898.1851">18525 13898 1033 0,'-12'-1'453'0,"-10"5"-239"0,-8 6-53 0,0 21-76 15,4 7-29-15,5 10-34 16,12 7-6-16,20 3-4 15,9-1-2-15,21-9 0 16,10-5 1-16,14-26 2 16,8-9 1-16,7-22 10 15,-5-13 5-15,-14-14 18 16,-17-8 7-16,-34-10 19 16,-18-3 8-16,-33-1-12 15,-17 3-9-15,-25 14-39 16,-1 13-20-16,9 18-67 15,6 10-56-15,27 18-163 16</inkml:trace>
  <inkml:trace contextRef="#ctx0" brushRef="#br0" timeOffset="292116.8926">18797 13985 1147 0,'-23'17'551'0,"-15"6"-219"0,-20 20-167 16,-7 2-50-16,3 10-77 15,-2 3-15-15</inkml:trace>
  <inkml:trace contextRef="#ctx0" brushRef="#br0" timeOffset="297171.239">4789 15092 703 0,'-15'1'335'0,"-10"12"-122"15,-3 11-62-15,5 21-68 16,9 13-25-16,11 14-39 15,9 2-8-15,24-3-8 16,11-9-3-16,25-26 1 16,7-12 2-16,13-27 7 15,-1-11 3-15,-14-25 40 16,-8-6 21-16,-28-14 26 16,-18-5 3-16,-27 1-16 0,-20-3-21 15,-27 20-27 1,-6 6-8-16,-6 18-30 15,9 11-7-15,8 11-58 0,8 6-50 16,14 11-247-16</inkml:trace>
  <inkml:trace contextRef="#ctx0" brushRef="#br0" timeOffset="297374.5766">5180 15163 677 0,'-6'3'411'0,"-11"12"5"16,-8 7-146-16,-11 16-100 16,-7 8-37-16,4 13-71 15,1 0-22-15,2-10-51 16,10-3-65-16,13-17-275 0</inkml:trace>
  <inkml:trace contextRef="#ctx0" brushRef="#br0" timeOffset="297827.5941">5549 15413 965 0,'0'0'421'0,"17"1"-183"16,15-1-94-16,23 1-61 15,19 2-20-15,4 1-46 0,-1 1-17 0,-13-1-346 0</inkml:trace>
  <inkml:trace contextRef="#ctx0" brushRef="#br0" timeOffset="298249.746">6305 15216 517 0,'-3'-15'325'0,"-3"-17"40"0,5-3-189 0,9-2-72 16,2 5-13-16,8 0-29 15,-4 6-1-15,-8 5 16 16,-2-1 3-16,-5 15-4 16,-2 5-14-16,-2 11-39 15,1 13-15-15,-3 12-14 0,8 7 1 16,5 6 6-16,1-1-18 16,4-4-124-16,-7-10-140 15</inkml:trace>
  <inkml:trace contextRef="#ctx0" brushRef="#br0" timeOffset="298405.593">6136 15362 1042 0,'10'-2'438'16,"9"-4"-242"-16,19 0-127 15,12 3-20-15,19 3-34 16,-4 1-11-16,7 3-14 15,-4 0-65-15</inkml:trace>
  <inkml:trace contextRef="#ctx0" brushRef="#br0" timeOffset="298784.0125">6187 15567 663 0,'-13'-11'346'15,"-6"-5"-47"-15,19-3-134 16,13-3-54-16,16 12-20 0,19-2-41 16,7 5-12-16,-1 15-20 15,-5 4-1-15,-20 12 25 16,-16 4 15-16,-11 10 9 15,-13 0 1-15,-15 2-29 16,-1 2-12-16,-14-13-40 16,-1-8-30-16,-2-12-33 15,5-7-15-15,14-10 13 16,10 0 22-16,21-6 19 16,7-6 15-16,15 5 29 15,7 3 8-15,13 7 13 16,1 11 0-16,-2 6-16 15,-1 5 24-15,-4-1-315 16</inkml:trace>
  <inkml:trace contextRef="#ctx0" brushRef="#br0" timeOffset="299425.6348">6654 15231 604 0,'3'0'321'16,"6"5"-21"-16,5 11-177 15,-1 9 0-15,-5 10-24 0,-5 2-22 16,-6-17-36 0,0-11-14-16,2 1-9 15,-6 24 0-15,1-20-24 0,2-12-16 16,12-20-21-16,7-12-12 16,14-6 16-16,4 0 14 15,4 6 16-15,0 8 12 16,-3 19 16-16,-9 4 1 15,-12 12 18-15,-9 5 2 16,-8 6-8-16,-8 4 0 16,4 2-13-16,-1-4-6 0,5-7-5 15,-1-9-9-15,3-14-9 16,4-7-5-16,2-11-3 16,15 3 8-16,-1-2 5 15,3-1 3-15,8 9 4 16,-6 8 2-16,-4 7 14 15,-1 14 9-15,-16 10 4 16,-1 1 1-16,-3 10-2 16,-4-3-46-16,5-6-446 15</inkml:trace>
  <inkml:trace contextRef="#ctx0" brushRef="#br0" timeOffset="299808.5174">7179 15307 1064 0,'-3'3'419'0,"-4"9"-281"16,-1 5-36-16,1 6-37 15,3 2-9-15,10 4-18 16,8-1-8-16,11-3-9 15,5-4-6-15,-1-13 0 16,2-6 2-16,-10-14 8 16,-2-8 1-16,0-3-2 15,-7-8-1-15,0 1-7 0,1-4-1 16,-10 0-2 0,2 6-2-16,2 12 12 0,-6 8-1 15,-1 14 2-15,-1 11 9 16,-6 10-1-16,7 8 2 15,9 6 0-15,1-6-12 16,7-1-10-16,-6-12-5 16,-5-10-92-16,4 1-64 15</inkml:trace>
  <inkml:trace contextRef="#ctx0" brushRef="#br0" timeOffset="303430.616">7534 15541 356 0,'0'-4'279'0,"0"-3"67"16,-1 0-59-16,0 5-73 15,-2 2-38-15,1 0-76 16,1 0-25-16,0 2-42 16,-7 19-14-16,-12 43-4 15,10-32-7-15,0-6-3 0,4 0 1 16,-1-14-2-16,7-5-4 15,2-12-13-15,1-10-3 16,6-12-3-16,0-3 2 16,7-2 11-16,0 1 4 15,-1 1 3-15,-2 4 4 0,-3 9 3 16,-4 0 5-16,-4 11 2 16,1 6-2-16,-3 7-1 15,3 12-7-15,9 16-4 16,-1 1 0-16,8 4-1 15,0-3 6-15,7-6-72 16,-2-10-62-16,-1-7-284 16</inkml:trace>
  <inkml:trace contextRef="#ctx0" brushRef="#br0" timeOffset="303570.9458">7517 15617 667 0,'13'2'318'16,"6"-2"-85"-16,9 0-189 0,9-8-8 15</inkml:trace>
  <inkml:trace contextRef="#ctx0" brushRef="#br0" timeOffset="304087.2215">7648 15118 709 0,'-9'-7'338'0,"-9"-12"-129"16,13-2-119-16,6 2-31 16,18 5-19-1,-10 7 3-15,1 0 1 0,38-10 4 16,6 13-11-16,2 7-5 16,-36 20 24-16,-15 2 13 15,-19 6 11-15,-11 3-3 16,-9-4-27-16,5 2-17 15,9-10-19-15,7-6-11 16,15-9-6-16,9-2 4 0,14-4 12 16,6-1 7-16,6 0 3 15,0 0-7-15,-4-4-34 16,-1 4-57-16</inkml:trace>
  <inkml:trace contextRef="#ctx0" brushRef="#br0" timeOffset="304604.0566">8444 15288 816 0,'-2'-4'459'15,"-2"-4"-133"-15,-3 8-130 16,6 13-51-16,-1 17-88 16,-3 7-27-16,5 13-8 15,-3-6-4-15,6 1-9 16,2-5-7-16,-3-11-103 16,3-3-101-16</inkml:trace>
  <inkml:trace contextRef="#ctx0" brushRef="#br0" timeOffset="304764.3031">8230 15450 1098 0,'13'0'434'0,"21"1"-282"16,10 0-44-16,22 8-27 15,4-2-24-15,3-1-5 16,3-4-67-16</inkml:trace>
  <inkml:trace contextRef="#ctx0" brushRef="#br0" timeOffset="314114.8237">9259 15210 619 0,'-16'8'271'0,"-13"17"-116"15,0 10-33-15,18 16-28 16,14 12-8-16,26 6-35 0,10 1-17 16,15-13-19-16,6-12 0 15,14-22 6-15,5-15 3 16,7-20 2-16,-4-15 42 15,-26-20 36-15,-10-6 14 16,-32-12 28-16,-11 2-34 16,-30-1-30-16,-18 1-6 15,-17 12-27-15,-11 11-12 16,5 17-22-16,6 8-16 16,14 16-17-16,9 5-22 15,16 14-103-15,4 7-73 0</inkml:trace>
  <inkml:trace contextRef="#ctx0" brushRef="#br0" timeOffset="314364.8014">9636 15299 992 0,'-15'2'465'15,"-11"1"-194"-15,-14 17-128 16,-2 8-40-16,-6 13-57 0,5 10-20 16,2-3-35-16,9 1-77 15</inkml:trace>
  <inkml:trace contextRef="#ctx0" brushRef="#br0" timeOffset="314677.2273">10038 15493 856 0,'7'4'386'0,"17"9"-164"15,11-10-69-15,17-1-52 16,11 4-31-16,-2-6-31 16,1 4-68-16</inkml:trace>
  <inkml:trace contextRef="#ctx0" brushRef="#br0" timeOffset="316429.1393">10754 15339 645 0,'8'-4'343'0,"4"-4"-98"15,-2 8-94-15,9 11-21 16,-5 13-35-16,3 9-3 15,-7 8-15-15,-10-2-14 16,-6-4-15-16,-9-12-13 16,2-10-10-16,8-1-5 15,2-14-37-15,5-9-21 0,4-16-20 16,5-5-3-16,10-7 27 16,3 4 15-16,8 5 16 15,-4 4 7-15,0 19 17 16,-2 7 9-16,-12 16 16 15,-5 9 0-15,-4 1-7 16,-5 4-8-16,-2-7-12 16,-1-10-5-16,1-5-4 15,2-7-2-15,10-14-13 16,5 0-1-16,8-15-2 16,3-2 2-16,-2 5 6 15,-3 4-1-15,-4 13 2 16,-3 8 1-16,-4 17 11 15,1 6 2-15,-8 12-1 16,2 2 1-16,-6-4-23 16,1-1-69-16</inkml:trace>
  <inkml:trace contextRef="#ctx0" brushRef="#br0" timeOffset="317093.4021">11530 15497 276 0,'5'-1'228'0,"4"-6"57"15,-1 2-28-15,-1-6-52 16,-1-1-24-16,-4-4-39 16,-4-1-25-16,-11-3-33 15,-8-3-16-15,-10 7-17 16,-1 2-8-16,-3 9-20 15,3 8-8-15,11 11-22 16,-2 1-7-16,13 8-5 16,10 4 1-16,10 3 7 15,12-1 7-15,9-6-69 16,-2-9-52-16,5-9-118 16,-3-7-33-16,-5-7 63 15,-5-7 56-15,-12-1 163 16,-5-1 68-16,-10 2 67 15,-3 8 16-15,-5-1-24 16,2 4-32-16,5 5-56 16,2 0-22-16,3 6-24 15,5-2-4-15,-3-4-1 16,0 0 2-16,0 0 3 16,5 3 0-16,12 2 1 15,28 35 0-15,-30-21 7 0,-3 1 18 16,-8 15 70-16,-4 9 37 15,-21 9 44-15,-8 6-2 16,-17 2-49-16,-8-4-32 16,-7-16-41-16,8-9-8 15,14-29-21-15,7-12-43 16,22-24-141-16,7-10-265 16</inkml:trace>
  <inkml:trace contextRef="#ctx0" brushRef="#br0" timeOffset="376559.8316">12016 14923 559 0,'-10'2'352'0,"-7"-1"-37"0,-8 14-109 16,-4 8-44-16,-3 15-64 16,4 16-30-16,14 26-35 15,12 8-9-15,19 5-15 16,12-5-4-16,9-19 2 15,2-8 2-15,8-10-65 16,1-8-107-16</inkml:trace>
  <inkml:trace contextRef="#ctx0" brushRef="#br0" timeOffset="377150.3882">12478 15438 574 0,'-4'-7'326'0,"-7"-4"-38"16,-10-1-58-16,-3 3-75 15,-7 2-28-15,-2 6-59 16,9 4-21-16,2 6-34 15,6 5-14-15,10 8-14 16,2-2-4-16,12 6 1 31,5 1 3-31,5-6 9 0,3-5 3 16,8-9 5-16,2-4 1 0,-2-14 5 16,-4-3 2-1,-9-13 3-15,0 1 0 0,-4-8 0 16,-1-3-1-16,-5-9 1 15,-4-8 1-15,-2-6-1 16,-4-2 0-16,-1 5-6 16,1 12 7-16,1 24 8 15,0 7 2-15,-1 19 4 16,0 8-6-16,1 13-7 16,3 9-1-16,6 13-2 15,1 0-3-15,0 10-4 0,1-4-1 16,1-5-1-16,0-3 0 15,5-11-58-15,4-4-69 16</inkml:trace>
  <inkml:trace contextRef="#ctx0" brushRef="#br0" timeOffset="377384.7655">12793 15265 892 0,'-3'5'484'16,"-3"9"-56"-16,6 9-291 15,11 8-47-15,-1 5-44 16,2-3-17-16,0 0-9 16,-2-3-3-16,-1-3-6 15,0-4 4-15,-3-10-82 16,-1-2-83-16</inkml:trace>
  <inkml:trace contextRef="#ctx0" brushRef="#br0" timeOffset="377540.8942">12757 15377 1041 0,'1'2'442'15,"9"5"-244"-15,10 4-103 16,10 2-73-16,7 5-8 15,0-6-7-15,1 2 4 16,-4-5-255-16</inkml:trace>
  <inkml:trace contextRef="#ctx0" brushRef="#br0" timeOffset="377728.1999">13172 15338 1202 0,'7'6'476'16,"7"4"-304"-16,5 6-121 15,4 4-11-15,0 5-18 16,-3-3-3-16,-4 6 5 16,0-4-39-16,4-3-191 15</inkml:trace>
  <inkml:trace contextRef="#ctx0" brushRef="#br0" timeOffset="377909.358">13376 15341 980 0,'-9'0'493'16,"-11"6"-143"-16,-3 4-88 16,1 8-111-16,-1 2-35 15,-1 3-62-15,4 4-21 16,1-3-20-16,1 4-26 0,10-5-189 15,-3-3-166-15</inkml:trace>
  <inkml:trace contextRef="#ctx0" brushRef="#br0" timeOffset="378246.3926">13382 14943 1059 0,'14'-3'452'0,"10"-2"-249"16,28 18-133-16,12 16-45 16,3 31-21-16,-7 15 4 15,-29 30 45-15,-21 13 8 16,-22 15 5-16,-11 3 1 16,-14-17-40-16,3-21 6 15,9-37-177-15</inkml:trace>
  <inkml:trace contextRef="#ctx0" brushRef="#br0" timeOffset="379142.8801">14092 15266 633 0,'-17'5'308'15,"-17"3"-101"-15,11 6-97 16,8 1-23-16,15-1-31 15,9 2-12-15,20-2-24 16,2 2 3-16,6 0 14 0,-3 0 7 16,-15 4 22-16,-6-2 16 15,-13 3 18-15,-5-2 2 16,-12-7-12-16,-4-2-16 16,-10-10-32-16,1-7-14 15,8-8-76-15,6-4-39 16,13-7-101-16,3 2-76 15</inkml:trace>
  <inkml:trace contextRef="#ctx0" brushRef="#br0" timeOffset="379283.7663">14314 15324 677 0,'0'8'390'0,"0"12"-51"16,0 8-96-16,-4 0-115 15,-2 3-41-15,4-3-56 16,-2-9-24-16,4-6-164 16</inkml:trace>
  <inkml:trace contextRef="#ctx0" brushRef="#br0" timeOffset="379455.5487">14235 15115 813 0,'-1'-10'445'0,"2"-3"-95"0,0 1-112 16,1 8-143-16,3 4-46 15,-1 5-46-15,3 2-40 16,3 6-214-16</inkml:trace>
  <inkml:trace contextRef="#ctx0" brushRef="#br0" timeOffset="379721.1871">14464 15346 690 0,'7'15'403'0,"1"19"-33"16,-2-2-82-16,-6-5-107 15,-3-4-29-15,0-8-66 16,2-4-23-16,1-8-20 16,2-3-7-16,4-11-11 15,2-4-2-15,6-11-17 16,1-3-5-16,9 5-6 15,0 0-2-15,2 8-2 16,-1 5 1-16,-8 11 3 16,0 6 1-16,-8 9 5 15,-1 4 2-15,-1 5 3 16,-3 0-1-16,4-1 18 16,-1-4-65-16,1-4-190 15</inkml:trace>
  <inkml:trace contextRef="#ctx0" brushRef="#br0" timeOffset="380159.3211">14892 15370 752 0,'-7'0'463'0,"-7"4"-7"16,4 6-196-16,3 11-142 15,5 5-40-15,9 6-56 16,6-3-8-16,9-5-5 16,1-2 0-16,5-10-1 15,0-10 3-15,-1-11 4 16,2-9 4-16,-5-11 3 15,-1 0 0-15,-6-9-3 16,-4-1-1-16,-11-10-4 16,-11-6 1-16,-21-11 1 15,-10 2-1-15,-12 5-4 16,-1 13-6-16,7 23-9 16,6 11-2-16,12 17-13 15,7 5-2-15,21 9 0 16,8 4 0-16,21-1 9 0,13 1 5 15,17 0-13-15,4-7-48 16,8-2-318-16</inkml:trace>
  <inkml:trace contextRef="#ctx0" brushRef="#br0" timeOffset="383042.6438">15715 15227 551 0,'-1'-1'327'0,"-1"0"-48"15,4 3-88-15,-2-2-95 16,0 0-19-16,6 25-20 16,9 40-4-16,-7-15-21 15,0 0-8-15,-2-4-3 16,-3-5-4-16,-1-14-1 0,1-3-16 15,-1-10-121-15,0-4-148 16</inkml:trace>
  <inkml:trace contextRef="#ctx0" brushRef="#br0" timeOffset="383199.1351">15591 15397 831 0,'0'4'357'0,"10"4"-163"15,8 1-36-15,23-2-38 16,11-2-23-16,12-3-53 16,7-4-22-16,-7 1 0 15,-9-1-60-15</inkml:trace>
  <inkml:trace contextRef="#ctx0" brushRef="#br0" timeOffset="385011.3335">16527 15367 315 0,'0'4'195'0,"0"0"11"15,2-4-24-15,-2-1-42 16,0-1-14-16,3-21-47 16,41-42-9-16,-26 16-3 15,-6-2 7-15,-1 4 28 16,-1 7-1-16,-10 8-2 15,1 7 0-15,-1 8-17 16,-6 6-6-16,4 7-23 16,-3 4-19-16,3 13-27 15,2 6-7-15,1 16-6 16,2 8 5-16,0 14 3 16,4 4 0-16,2 2 1 15,3-8-2-15,4-17-25 16,0-8-55-16,5-20-263 15</inkml:trace>
  <inkml:trace contextRef="#ctx0" brushRef="#br0" timeOffset="385448.6886">16363 15540 926 0,'3'3'372'0,"14"-2"-209"0,13 4-34 16,27-6-19-16,7-1-19 15,17 1-49-15,4-4-10 16,-9 5-13-16,-2-7 9 16,-21-3-106-16,-11 7-105 15</inkml:trace>
  <inkml:trace contextRef="#ctx0" brushRef="#br0" timeOffset="385912.146">16560 15790 642 0,'2'-7'323'0,"0"-12"-82"16,10 2-24-16,2-6-26 15,7-1-23-15,15 5-56 16,2 5-34-16,8 16-48 16,-8 9-6-16,-15 20 10 0,-14 11 3 15,-20 11-1-15,-11 4-4 16,-12-1-24-16,2-10-23 15,-7-16-68-15,4-7-42 16,2-15-112 0,2-8-37-16,12-3 34 15,4-12 39-15,12-4 187 16,6 2 86-16,8-2 96 16,8 4 22-16,13 14-25 15,2 2-20-15,2 10-55 16,-1 7-19-16,-6 2-41 0,-1 4-10 15,1 1-68-15,-2-6-108 16</inkml:trace>
  <inkml:trace contextRef="#ctx0" brushRef="#br0" timeOffset="386677.3087">17138 15225 686 0,'2'-6'354'15,"-2"-6"-72"-15,-5 1-54 16,0 8-88-16,4 11-28 15,-2 20-54-15,8 16-19 16,1 20-6-16,-5 0-5 16,0 1-14-16,-3-12-3 15,-1-15-1-15,2-9 0 16,6-13-35-16,-2-5-24 0,3-11-52 16,0-7-26-1,-1-16-27-15,6-3-8 0,2-9 17 16,4 1 24-16,5-1 59 15,0 3 30-15,0 5 32 16,-4 5 5-16,-8 13 47 16,-5 6 11-16,-10 8 27 15,-5 9 18-15,-11 7-13 16,0 1 3-16,0 7-7 16,1-5-17-16,7 1-29 15,2 1-7-15,12-7-2 16,5 1 3-16,13-4-1 15,8-7-5-15,9-2-18 0,4-1-5 16,1-5-19-16,1-1-67 16,-9-8-397-16</inkml:trace>
  <inkml:trace contextRef="#ctx0" brushRef="#br0" timeOffset="387599.0562">17570 15364 558 0,'0'-3'405'0,"1"-4"40"16,-1 3-161-16,0 4-145 16,6 3-55-16,24 13-55 15,48 51-8-15,-36-26-7 16,-3-2-3-16,-7 0-34 16,-7-10-87-16</inkml:trace>
  <inkml:trace contextRef="#ctx0" brushRef="#br0" timeOffset="387817.4918">17816 15339 782 0,'-6'0'386'15,"-13"9"-123"-15,-3 8-73 16,-5 13-74-16,-8 7-29 15,0 6-48-15,0 0-9 0,6-3-21 16,5-7-18-16,14-10-80 16,-1-11-58-16,11-12-253 15</inkml:trace>
  <inkml:trace contextRef="#ctx0" brushRef="#br0" timeOffset="388211.6906">17784 14978 1037 0,'9'-9'445'15,"11"-10"-257"-15,13 6-33 16,14 2-65-16,4 11-36 16,-10 9-36-16,-10 3 3 15,-22 16 11-15,-17-3 2 16,-15 10 1-16,-8 1-6 15,-6-4-13-15,10 0-3 0,10-14-11 16,11-3-4-16,17-11-6 16,6-4-1-16,16-4 5 15,6 0 1-15,-1-3-41 16,2-2-65-16</inkml:trace>
  <inkml:trace contextRef="#ctx0" brushRef="#br0" timeOffset="388695.5836">18284 15409 861 0,'3'4'373'0,"13"5"-171"15,12-1-30-15,27-1-37 0,5-6-24 16,17-1-57-16,3-6-17 16,-9-3-53-16,1 6-92 15</inkml:trace>
  <inkml:trace contextRef="#ctx0" brushRef="#br0" timeOffset="389939.9119">19122 15255 604 0,'-6'21'245'0,"4"27"-153"15,8 8-18-15,15 2-2 16,15-1-6-16,13-11 5 16,7-18 9-16,13-16-7 15,-1-15-11-15,-2-23 4 16,-8-8 10-16,-17-21 46 16,-7-2 21-16,-24-7 30 15,-8 9-23-15,-21 9-50 0,-19 3-22 16,-22 10-57-16,-13 2 1 15,-9 15-11-15,5 10-10 16,14 8-39-16,14 7-44 16,24 9-161-16,11 5-291 15</inkml:trace>
  <inkml:trace contextRef="#ctx0" brushRef="#br0" timeOffset="390190.1827">19484 15189 1107 0,'-8'17'463'0,"-26"23"-281"16,-6 6-58-16,-11 9-74 16,-4-1-20-16,12 2-31 15,13-3-63-15</inkml:trace>
  <inkml:trace contextRef="#ctx0" brushRef="#br0" timeOffset="390691.1077">20075 15267 793 0,'22'0'358'0,"18"3"-166"16,17-3-107-16,8 0-21 16,-1 0-34-16,-4 0-4 15,-15-1-97-15,-14 1-131 0</inkml:trace>
  <inkml:trace contextRef="#ctx0" brushRef="#br0" timeOffset="390894.1926">20091 15457 757 0,'0'1'382'0,"0"1"-120"16,8 0-96-16,26 2-72 15,7-7-23-15,23 0-23 16,6 1-11-16,-5-6-60 0,-2 1-120 15</inkml:trace>
  <inkml:trace contextRef="#ctx0" brushRef="#br0" timeOffset="391410.7768">21066 15024 579 0,'-19'9'330'0,"-18"10"-5"15,-1 6-201-15,8 21-86 16,8 6-11-16,17 21-27 0,13 10-9 15,19-11 7-15,8-6 12 16,19-28 20-16,8-16 7 16,18-22-2-16,5-18-4 15,-10-25 26-15,-6-9 18 16,-28-12 46-16,-18-2 25 16,-23 4 29-16,-19 1-11 15,-30 12-43-15,-15 8-29 16,-19 19-72-16,-1 7-15 15,16 14-49-15,16 4-46 0,25 3-136 16,6 0-110-16</inkml:trace>
  <inkml:trace contextRef="#ctx0" brushRef="#br0" timeOffset="391622.131">21384 15085 929 0,'-5'8'480'0,"-18"18"-110"0,-12 5-128 16,-8 21-96-16,-17 7-37 15,-1 11-56-15,1-1-18 16,7-3-96-16</inkml:trace>
  <inkml:trace contextRef="#ctx0" brushRef="#br0" timeOffset="406871.7586">1543 16008 502 0,'0'-3'361'0,"0"-2"21"0,2 7-193 15,-3-2-52-15,1 0-73 16,1 24-18-16,3 53-4 16,-1-18 8-16,-4 13-3 15,-5 1-6-15,4-6-12 16,-5-3-9-16,7-15-7 16,3-6-19-16,5-19-135 15,-1-11-143-15</inkml:trace>
  <inkml:trace contextRef="#ctx0" brushRef="#br0" timeOffset="407167.2033">1482 16070 671 0,'-3'-5'357'16,"5"-1"-106"-16,5 4-92 15,13-4-105-15,11 2-33 16,12-2-21-16,8 3 0 15,5-2 0-15,-3 5 1 16,0 1 4-16,-8 0 0 0,-14 4 0 16,-5-1-2-16,-18 5 6 15,-4 1 12-15,-7 7 24 16,-4 3 10-16,-1 6 7 16,-1 8-6-16,2 4-18 15,3 14-8-15,2 5-12 16,2 3-5-16,4 0-7 15,4-9 14-15,10-10-153 16,3-7-115-16</inkml:trace>
  <inkml:trace contextRef="#ctx0" brushRef="#br0" timeOffset="407433.0395">2212 16403 772 0,'-12'-9'423'16,"-6"-10"-117"-16,-8 4-93 15,-1-1-37-15,1 7-67 16,2 9-27-16,-1 7-48 16,8 11-19-16,7 9-20 0,3 2-5 15,20 6 2-15,2-6 2 16,11-5 2-16,4-5 3 15,-1-13 1-15,-1-5 2 16,-9-8-48-16,-1-2-51 16,-6-9-181-16,-4-1-233 15</inkml:trace>
  <inkml:trace contextRef="#ctx0" brushRef="#br0" timeOffset="407652.0498">2183 16304 572 0,'4'-17'308'0,"3"-13"-54"0,12 3-48 16,6-2-21-16,8 6-12 15,8 7-34-15,3 8-77 16,-1 8-23-16,-6 15-24 16,-6 5 6-16,-6 12 19 15,-8 8 8-15,-2 6 3 16,-1 4-6-16,-7-4-16 16,2-7-8-16,-7-12-9 15,2-2-2-15,-1-11-39 16,3-3-48-16,-1-11-149 15,-1-5-112-15</inkml:trace>
  <inkml:trace contextRef="#ctx0" brushRef="#br0" timeOffset="407729.8517">2473 16465 531 0,'-17'7'222'0,"-18"13"-130"0,3 4-272 16</inkml:trace>
  <inkml:trace contextRef="#ctx0" brushRef="#br0" timeOffset="408043.3601">2750 16290 916 0,'-4'0'438'0,"-8"7"-171"16,-1 6-72-16,2 14-96 15,-1 3-33-15,12 6-41 16,6 1-10-16,12-5-6 16,6 0-3-16,13-11-1 15,3-7 3-15,-1-14 8 16,1-7 24-16,-13-9 25 15,-5-8 4-15,-12-5 8 16,-7-2-68-16,-3-6-201 16</inkml:trace>
  <inkml:trace contextRef="#ctx0" brushRef="#br0" timeOffset="408625.7661">3090 16336 806 0,'0'1'382'16,"-1"2"-122"-16,-1 8-163 15,0 5-34-15,1 10-20 16,-1 0-11-16,5 2-17 15,3-1-7-15,5-7-5 0,8 0 0 16,4-15 5-16,1-2 2 16,3-11 7-16,-2-6 3 15,-6-6 1-15,-3-2 1 16,-10 3-6-16,-1-1-1 16,-5 10-4-16,0 3-6 15,-3 8-5-15,-4 7-1 0,-2 7-1 31,0 7 2-31,9 2 2 16,2-2 0-16,11-2 3 16,7-9 5-16,6-6 15 15,1-5 9-15,0-7 23 16,-3-2 7-16,-10-5-1 16,-3-1-7-16,-4 4-21 15,-5-2-35-15,-2 0-158 16,-10-2-152-16</inkml:trace>
  <inkml:trace contextRef="#ctx0" brushRef="#br0" timeOffset="408735.3469">3272 16183 1065 0,'-6'-8'509'16,"-4"-6"-191"-16,3 6-84 16,4 4-130-16,3 6-51 15,3 4-22-15,9 9-115 16</inkml:trace>
  <inkml:trace contextRef="#ctx0" brushRef="#br0" timeOffset="409125.4979">3515 16379 568 0,'0'-1'383'0,"-1"-3"4"15,1 4-159-15,0 0-117 0,0 0-39 16,3 11-29-16,4 14 0 16,17 31-16-16,-13-35-5 15,5-9 6-15,3-8 12 16,-1-5 31-16,3-5 9 16,-5-9 2-16,-2 2-14 15,-4-12-31-15,0 0-1 16,-2 2-121-16,0-2-99 15</inkml:trace>
  <inkml:trace contextRef="#ctx0" brushRef="#br0" timeOffset="409485.0209">3909 16337 667 0,'0'3'369'15,"-4"-1"-90"-15,-4 7-102 16,2 7-43-16,-5 8-55 0,6 4-21 15,17 9-21-15,-1-12-6 16,17-4-2-16,4-5-1 16,-5-21 3-16,6 0 3 15,-11-16 6-15,-2-1 0 16,-9-4-1-16,-7-7-3 16,-1 12-57-16,-10-4-62 15</inkml:trace>
  <inkml:trace contextRef="#ctx0" brushRef="#br0" timeOffset="409719.7377">4226 16290 977 0,'0'-3'475'0,"-2"0"-189"15,2 6-108-15,0-3-91 16,0 17-36-16,-1 57-18 16,-3-21-11-16,-3 5-11 15,3 8-3-15,2-5-3 16,2-2-2-16,3-14-20 16,3-5-31-16,1-14-204 15</inkml:trace>
  <inkml:trace contextRef="#ctx0" brushRef="#br0" timeOffset="409876.2205">4223 16510 1293 0,'15'5'469'0,"14"-5"-387"15,9-1-45-15,7 1-10 16,-2 0-61-16</inkml:trace>
  <inkml:trace contextRef="#ctx0" brushRef="#br0" timeOffset="410129.9537">4550 16341 828 0,'-10'0'426'15,"-10"0"-121"-15,-1 9-179 16,4 3-33-16,4 6-72 16,7 5-20-16,12 1-7 15,9-1 6-15,7-1 16 0,-5-6 15 16,5-8 21-16,0-2 1 16,-9-14 3-16,4 0-2 15,-9-7-15-15,-2-7-63 16</inkml:trace>
  <inkml:trace contextRef="#ctx0" brushRef="#br0" timeOffset="410727.1627">5218 16348 1114 0,'-8'5'447'0,"-5"16"-308"16,2-1-48-16,10 12-68 15,2 2-15-15,14-3-9 16,5-4 0-16,11-9 4 16,4-11 5-16,-5-17 11 15,4 2 4-15,-13-21 4 16,-9 3 0-16,-5 1-4 15,-2-5-4-15,-3 10-7 16,-1 1-5-16,3 11-18 16,-5 8-8-16,1 8-6 15,0 9 0-15,4 5 13 16,1 1 7-16,7 0 5 16,3-8 1-16,-2-10 2 15,7-2 1-15,-2-15 1 16,4 4 0-16,5-5-1 0,-1-3-1 15,9 8-3-15,-2-4-2 16,1 7 0-16,-4 8 4 16,-17 12 30-16,-5 6 19 15,-20 4 23-15,-14 1 0 16,-7-5-21-16,-1 5-11 16,8-10-113-16,1-5-48 15</inkml:trace>
  <inkml:trace contextRef="#ctx0" brushRef="#br0" timeOffset="411211.6895">6340 16468 799 0,'0'1'383'0,"0"2"-133"15,0 8-137-15,-4 0-30 16,2 6-19-16,-2 2-1 16,1-4-12-16,-1-5-7 15,4-8-2-15,0-2-5 16,0-14-14-16,11-4-4 16,-3-12-16-16,6-3-3 15,10 1 5-15,-6-4 1 0,5 10 6 16,5 7 3-1,-6 12 0-15,3 12 4 0,-7 15 3 16,-12 3 0-16,-3 12-3 16,-3 3-5-16,0 2-33 15,5 0-57-15,3-14-272 16</inkml:trace>
  <inkml:trace contextRef="#ctx0" brushRef="#br0" timeOffset="411492.9278">6651 16486 694 0,'-3'3'423'16,"-3"8"16"-16,9 4-284 15,9 0-39-15,12-2-47 16,5-7-15-16,9 0-26 16,-2-2-3-16,-4-7 9 0,-9-5 3 15,-12-12 9-15,-3-1 1 16,-11-5-8-16,3 5-7 15,-15-1-10-15,-7 0-4 16,-6 6-10-16,-6 3-6 16,3 15-13-16,2 11-10 15,7 19-1-15,6 12 1 0,9 12 10 16,6 6 5-16,9 4 1 16,3-7 2-16,4-2-12 15,-1-3-51-15</inkml:trace>
  <inkml:trace contextRef="#ctx0" brushRef="#br0" timeOffset="411946.3167">7188 16462 688 0,'-5'-12'373'16,"-13"-12"-60"-16,-2 3-47 15,-10 10-84-15,-4 7-31 16,1 12-77-16,1 3-24 15,7 6-39-15,3-2-15 16,21 7-6-16,0-2 1 16,9-5 6-16,12 3 5 0,-1-15 1 15,6 2 1-15,8-5 3 16,-3-9 0-16,6-8-4 16,8 3-2-16,3-1-3 15,1 3-2-15,-14 11 2 16,-9 2 0-16,-22 12 13 15,-3 10 16-15,-14 6 16 16,-6 0 4-16,-7-4-9 16,-1-10-22-16,7-6-110 15,1-10-9-15</inkml:trace>
  <inkml:trace contextRef="#ctx0" brushRef="#br0" timeOffset="412258.4748">7868 16359 1186 0,'8'8'467'0,"18"13"-327"15,10 7-34-15,18 14-57 16,4 3-16-16,-4-3-14 16,-9-4-5-16,-14-10-17 15,-6-8-45-15,-5-4-183 16</inkml:trace>
  <inkml:trace contextRef="#ctx0" brushRef="#br0" timeOffset="412415.1723">8224 16389 1193 0,'-14'1'556'0,"-16"6"-259"15,-6 5-57-15,-10 6-113 16,0 6-44-16,-4 2-41 0,5 5-17 15,15 4-22-15,3-1-53 16</inkml:trace>
  <inkml:trace contextRef="#ctx0" brushRef="#br0" timeOffset="413063.6188">8719 16630 768 0,'-8'11'386'0,"-11"17"-97"16,-8 3-135-16,-2 4-85 15,3 0-104-15</inkml:trace>
  <inkml:trace contextRef="#ctx0" brushRef="#br0" timeOffset="413395.8918">9149 16420 995 0,'-6'11'450'16,"-5"3"-179"-16,0 15-189 15,4 6-25-15,2 2-33 16,5 1-9-16,2-7-56 15,5-4-89-15</inkml:trace>
  <inkml:trace contextRef="#ctx0" brushRef="#br0" timeOffset="413551.5149">9107 16250 1289 0,'-4'-6'493'16,"-1"-3"-370"-16,1 4-64 16,3 6-68-16,2 7-72 0</inkml:trace>
  <inkml:trace contextRef="#ctx0" brushRef="#br0" timeOffset="413895.1741">9449 16479 1079 0,'-14'-1'458'0,"-16"2"-275"16,0-1-54-16,4 6-87 16,9 8-32-16,7 5-26 15,6 7-4-15,7-3 1 16,6-1 4-16,11-11 6 15,9 4 6-15,4-11 8 16,-3-6 8-16,-8-11 18 16,-3-13 7-16,-11-7 29 0,-2-4 15 15,-10-9 11 1,-3-1 2-16,-7-9-26 0,2-3-20 16,4 5-31-16,2 5-14 15,10 11-17-15,4 4-6 16,10 15-64-16,8 8-51 15,8 10-235-15</inkml:trace>
  <inkml:trace contextRef="#ctx0" brushRef="#br0" timeOffset="414098.5153">9739 16334 821 0,'0'2'415'0,"-2"11"-69"16,2 5-162-16,-4 13-81 15,-5 2-21-15,2 5-49 16,1-3-15-16,6-5-75 16,10 2-108-16</inkml:trace>
  <inkml:trace contextRef="#ctx0" brushRef="#br0" timeOffset="414379.9486">10093 16418 609 0,'-7'9'352'16,"-11"12"-20"-16,-4 9-127 15,-10-10-64-15,1-1-25 16,-1-12-40-16,5-3-17 0,8-10-29 15,2-9-6-15,4-3-7 16,3-7-5-16,1 1 2 16,7 5 6-16,3 1 10 15,1 3 4-15,11 13 1 16,8 6-4-16,4 17-10 16,1 6-1-16,-3 3-9 15,-7 3-3-15,1-3-29 16,0-5-84-16</inkml:trace>
  <inkml:trace contextRef="#ctx0" brushRef="#br0" timeOffset="414848.5467">10698 16327 946 0,'9'-22'362'0,"14"-24"-223"15,9 6-21-15,12 13 14 16,7 10-9-16,8 24-42 16,-2 13-29-16,-1 31-22 15,-10 15 1-15,-16 13 3 16,-11 0-1-16,-11-4-8 16,-3-8-5-16,-1-20-6 15,-2-11 4-15,-2-24-43 16,-2-12-33-16,2-18-56 15,-3-8-14-15,-3-8 37 16,-4-3 30-16,-12 5 61 16,-2 4 18-16,-12 15 7 15,2 15 5-15,-8 17-1 16,1 9-12-16,6 6-5 16,3 0-11-16,17-7-224 15</inkml:trace>
  <inkml:trace contextRef="#ctx0" brushRef="#br0" timeOffset="415114.3616">11262 16506 781 0,'0'-2'476'0,"-7"0"-4"0,3 10-288 16,4 7-51-16,-4 4-61 15,4 4-23-15,8 1-23 16,5-1-1-16,6-5-8 16,7 0-2-16,-3-15 3 15,3-1 4-15,-4-12 7 16,-10-6 0-16,-3-6-44 16,-6 2-60-16,-3-1-310 15</inkml:trace>
  <inkml:trace contextRef="#ctx0" brushRef="#br0" timeOffset="415255.159">11310 16285 1341 0,'-3'-1'559'0,"5"5"-360"0,-7-4-74 16,5 0-102-16,0 0-27 15,1 0 246-15</inkml:trace>
  <inkml:trace contextRef="#ctx0" brushRef="#br0" timeOffset="415661.1186">11717 16468 748 0,'-8'-3'397'15,"-6"0"-124"-15,-9 1-103 16,1-1-39-16,-4 6-75 16,1 5-24-16,3 3-32 15,7 9-5-15,11 2-1 16,5 5 0-16,15-3 4 16,6-2-1-16,8-4 3 0,-2-8 4 15,-4-3 7-15,2 0 3 16,-11-7 15-16,-4-4 2 15,-10-2-28-15,-15-9-24 16,-8 1-126-16,-1-1-199 16</inkml:trace>
  <inkml:trace contextRef="#ctx0" brushRef="#br0" timeOffset="415957.925">11795 16466 805 0,'15'10'419'15,"12"1"-130"-15,-8 13-77 16,-9-2-29-16,-7 1-53 16,-4-1-30-16,-4-9-43 15,1-3-10-15,1-7-19 16,8-3-8-16,7-11-16 16,7-3-9-16,4-8-10 15,5 2-2-15,-3-8 8 16,-2 4 2-16,4 15-2 15,-6 2-2-15,-4 19 13 16,-4 8 11-16,-11 8 14 16,-2 5 3-16,-2 6-9 15,-3 1-8-15,1-6-77 16,4-2 310-16</inkml:trace>
  <inkml:trace contextRef="#ctx0" brushRef="#br0" timeOffset="416412.4095">12865 16426 1090 0,'-11'0'465'0,"-14"1"-274"16,-6 2-73-16,11 12-84 0,-2-3-28 16,10 11-18-16,12 6-2 15,9 2 2-15,16-1 4 16,-1-23 8 0,-13-3 3-16,2-1 9 0,37 7 5 15,-9-17 39-15,-10-2 17 16,-34-3 17-16,-12-7-1 0,-19 11-38 15,-8-5-20-15,-2 9 2 16,-1 1-72-16</inkml:trace>
  <inkml:trace contextRef="#ctx0" brushRef="#br0" timeOffset="416646.7307">13028 16450 919 0,'3'-4'416'0,"11"0"-158"16,7 4-98-16,12 4-59 15,2 0-24-15,-2 3-48 0,-3-1-9 16,-9-6-24-16,1 1-56 15</inkml:trace>
  <inkml:trace contextRef="#ctx0" brushRef="#br0" timeOffset="416787.5946">13165 16450 948 0,'-7'12'416'0,"-3"15"-212"16,3 6-60-16,1-2-77 15,11 3-22-15,-5-8-37 16,2-1-82-16</inkml:trace>
  <inkml:trace contextRef="#ctx0" brushRef="#br0" timeOffset="417115.5127">13293 16509 551 0,'10'12'306'0,"8"8"-32"16,-6 0-52-16,-5 0-52 16,-5-7-22-16,-4-6-54 0,1-2-18 15,4-9-28-15,0-6-9 16,12-4-13-16,4-7-11 15,2-5-11-15,7-1-2 16,-3 7-5-16,1 7 6 16,-6 11 29-16,-6 3 19 15,-9 16 39-15,-2 6 0 16,-4 3-24-16,0 4-18 16,2 2-33-16,-1-7-12 15,8 5-142-15</inkml:trace>
  <inkml:trace contextRef="#ctx0" brushRef="#br0" timeOffset="417631.2483">14499 16424 829 0,'-14'7'402'15,"-15"3"-139"-15,-5 12-152 16,4 4-45-16,8 7-41 15,10 0-14-15,19-2-7 16,15 2 6-16,15-11 4 16,6-5 2-16,-1-11 6 15,-10-9 34-15,-13-6 38 16,-16-7 7-16,-19-6 3 16,-13 0-35-16,-13 6-46 15,-3 0-12-15,6 8-59 16,11 8-74-16</inkml:trace>
  <inkml:trace contextRef="#ctx0" brushRef="#br0" timeOffset="417896.8138">14659 16511 822 0,'-2'-1'459'0,"-4"0"-74"16,5 7-216-16,0-6-36 15,0 0-57-15,-3 13-11 16,-6 34-27-16,14-26-4 16,9-3-10-16,4-2-4 0,13-3-1 15,1-9 10-15,-3-10 35 16,-7-6 8-16,-6-9 6 16,-3 3-10-16,-6-1-35 15,-3 1-12-15,-7-1-69 16,-1 0-52-16,2 0-134 15,2 1-149-15</inkml:trace>
  <inkml:trace contextRef="#ctx0" brushRef="#br0" timeOffset="418083.8963">14876 16462 626 0,'2'4'406'0,"10"17"-8"16,1 1-131-16,0-1-117 15,4 2-42-15,-3-8-40 16,1 1-13-16,5-2-14 15,-4-6-2-15,5-3 13 16,0-10 7-16,-5-11 0 16,8 1-6-16,-13-16-22 0,-3-2-4 15,-2 1-99-15,-7 1-85 16</inkml:trace>
  <inkml:trace contextRef="#ctx0" brushRef="#br0" timeOffset="418599.6731">15565 16455 628 0,'-7'-4'371'0,"-18"-2"-31"15,-8-1-106-15,6 12-117 16,-6 2-48-16,12 7-69 0,7 2-10 16,12 0-6-16,9 6 1 15,5-8 7-15,10 2 7 16,4-4-45-16,-3-10-24 16,-3 4-9-16,-8-7 1 15,-11 0 52-15,-1-1 25 16,-17 0 11-16,-1 4 17 15,-10 1 21-15,0 4 7 16,3 4 0-16,5 1-21 16,17 3-23-16,3-5-4 0,17 4-1 15,5-4 2-15,2-6 4 16,0 0-18-16,-1-5-155 16</inkml:trace>
  <inkml:trace contextRef="#ctx0" brushRef="#br0" timeOffset="418724.6223">15526 16292 1030 0,'-7'-8'418'16,"-10"-6"-253"-16,2 9-158 16,6 1-130-16</inkml:trace>
  <inkml:trace contextRef="#ctx0" brushRef="#br0" timeOffset="418880.5848">15551 16282 817 0,'8'10'377'0,"5"17"-124"0,11 11-119 16,12 22-59-16,-4-1-18 16,9 3-36-16,-6-1-1 15,-8-8-81-15,3-2-37 16,-7-13-224-16</inkml:trace>
  <inkml:trace contextRef="#ctx0" brushRef="#br0" timeOffset="419052.6802">15856 16463 996 0,'-16'5'514'15,"-13"3"-138"-15,-5 17-217 16,-5 6-48-16,-2 11-71 15,-1 4-21-15,-1 3-14 16,8 1-1-16,6-2-50 16,2-5-86-16</inkml:trace>
  <inkml:trace contextRef="#ctx0" brushRef="#br0" timeOffset="419575.2148">16123 16387 858 0,'-9'-2'327'0,"-13"-1"-241"16,8 8-29-16,4 12-29 15,10 6-15-15,11 7-13 16,0-4 0-16,4-5 3 16,1 0 3-16,-7-15 3 15,5 1-8-15,-3-7-14 16,-9-4-5-16,-4 1-5 16,-8-5 10-16,-15-1 32 15,1-1 15-15,0 10 19 16,4 2 3-16,8 11-18 15,3 2-6-15,4 0-5 16,7 7 0-16,3-7 8 16,8 4-2-16,5-7-4 15,7-3-3-15,7-4-3 16,1-8-1-16,9-5-4 16,-5-6-2-16,0-7-3 15,-6 2-2-15,-8 0 1 16,-4-5-1-16,-7 8 42 15,-6 3 24-15,-7 11 11 0,-4 8 9 0,-4 9-36 16,3 6-25-16,1 2-16 16,2 3-9-16,7 2-97 15,2-4 114-15</inkml:trace>
  <inkml:trace contextRef="#ctx0" brushRef="#br0" timeOffset="420161.9738">16848 16511 610 0,'-12'12'349'16,"-11"9"-51"-16,-13 2-144 0,-2 0-31 15,-9-9-43-15,5-5-14 32,11-9-19-32,-2-7-3 0,12-7-3 15,2-2 0-15,5-6-8 16,9 2-3-16,8 2-13 16,1-3 1-16,18 12 9 15,-2 4 3-15,11 13 12 16,4 9-6-16,0 10-12 15,-1 2-5-15,-3 8-35 16,-3-1-68-16</inkml:trace>
  <inkml:trace contextRef="#ctx0" brushRef="#br0" timeOffset="420532.4434">17434 16446 1192 0,'-3'16'458'0,"-1"26"-328"15,-1 11-45-15,7 17-24 16,-1 1-21-16,-2-3-21 15,-1 4-2-15,-4-20-35 16,3-5-66-16,4-22-212 16</inkml:trace>
  <inkml:trace contextRef="#ctx0" brushRef="#br0" timeOffset="420672.7655">17422 16592 724 0,'5'-2'380'0,"5"-5"-86"0,9 11-191 16,14 6-104-16,4-3-28 16,16 3-343-16</inkml:trace>
  <inkml:trace contextRef="#ctx0" brushRef="#br0" timeOffset="420983.7267">17948 16356 847 0,'-17'-8'425'0,"-26"-6"-136"16,-2 3-88-16,5 11-118 16,4 6-36-16,18 7-49 15,9 5-7-15,14 8 2 16,9-3 4-16,11-2 7 16,3-6 2-16,4-4 2 15,-3-2-7-15,-9-8-16 16,-7 2-9-16,-13-7-15 0,-7-1 5 0,-13 5 14 15,-8 2 17-15,-7 2 44 16,0 10 17-16,6 5 21 16,11 0-5-16,11 3-30 15,11-3-11-15,21-1-17 16,8-5-3-16,18-5-53 16,1-7-63-16</inkml:trace>
  <inkml:trace contextRef="#ctx0" brushRef="#br0" timeOffset="421610.8526">18970 16389 793 0,'-2'5'414'16,"-6"-1"-89"-16,-9 16-159 15,-8 8-35-15,-17 3-40 16,-3-2-28-16,-1-10-25 15,2-6-7-15,12-13-2 16,6-7 0-16,11-11-6 16,7-4-5-16,8-7-19 15,8 3-10-15,11 7-7 16,1-2-5-16,5 19-6 16,2 12 3-16,-2 17 8 15,0 8 6-15,1 8 13 16,-4-11 4-16,3 1 1 15,-3-14 2-15,6-7-9 16,-3-5-17-16,-3-19-41 16,7 2-4-16,-10-17 11 0,4 1 17 15,-5-4 40-15,-8 0 4 16,-8 2 8-16,-1 7 11 16,-4 11 7-16,1 8 1 31,-6 12-7-31,2 7-11 15,4 10-10-15,-2-1 1 0,23 4-1 16,-4-9 0-16,10-8 4 16,1-5 5-16,-5-14 15 15,6-2 6-15,-8-12 3 16,0 1-1-16,-7-8-14 16,-5 2-7-16,-7 1-36 15,-3-2-48-15,1 13-178 16</inkml:trace>
  <inkml:trace contextRef="#ctx0" brushRef="#br0" timeOffset="422142.012">19401 16394 1085 0,'0'0'457'0,"4"6"-246"0,-4-5-102 15,0-1-68-15,10 2-9 16,15 3-18-16,36 0-2 15,-34-12-25-15,3 2-28 16,-12-10-29-16,2 2-3 16,-16 2 18-16,-7 0 21 15,-8 12 34-15,-9 3 18 16,-7 8 28-16,9 7 4 16,-2 4-4-16,6 3-14 0,13 6-12 15,-1-2 7 1,11 0 5-16,0-9 0 0,9-4-3 15,1-7-2-15,3-14 0 16,6 0-2-16,-2-15-6 16,1 1-4-16,0-7-5 15,1-2-2-15,-3 8-2 16,-5-1-3-16,-5 18-9 16,-5-1 2-16,-5 14 4 15,-3 3 3-15,-2-2 7 16,-2 5 1-16,2-2-2 15,1-4 1-15,4-7 9 16,3-4 0-16,3-11-9 16,3-5-4-16,5-6-10 15,-2-1-2-15,4 2 2 16,3 5 1-16,-4 12-9 0,-8 1-1 16,-8 12 1-16,-1 13 2 15,-3 4 10-15,2 5 2 16,4 2 3-16,-8-10 6 15,2 1-93-15,0-8-92 16</inkml:trace>
  <inkml:trace contextRef="#ctx0" brushRef="#br0" timeOffset="422298.1945">19907 16136 1485 0,'-4'0'577'0,"-2"2"-415"15,-4 12-78-15,8 15-53 16,1 3-69-16,3 7-486 16</inkml:trace>
  <inkml:trace contextRef="#ctx0" brushRef="#br0" timeOffset="422767.8592">20725 16408 499 0,'0'19'261'0,"-2"22"-45"15,-4 0-73-15,-3-4-62 16,1-5-12-16,3-18-29 15,2-5-1-15,3-9-2 16,-1-10-3-16,7-9-6 16,1-5-11-16,5-11 2 15,6-5 2-15,2 3 1 16,8 3 12-16,4 13 36 16,3 11 1-16,-3 14 14 15,-4 9-12-15,-6 17-43 16,-3 5-5-16,-6 4-14 15,-2 0-21-15,-4-6-182 0</inkml:trace>
  <inkml:trace contextRef="#ctx0" brushRef="#br0" timeOffset="423221.0826">21277 16508 618 0,'-2'-10'342'0,"-3"-17"-45"15,-6-1-53-15,-6 3-46 16,-6-2-35-16,-4 10-66 16,-1 2-26-16,-2 14-44 15,2 5-13-15,7 10-13 16,3 11-1-16,12 6 3 16,8 0-1-16,13-1 4 15,4-6 3-15,8-9-1 16,6-1 1-16,1-11 3 15,2-3 2-15,0-5 3 16,-9-13 1-16,-7-2-3 16,-7-6-3-16,-9-1-7 15,-4 4-3-15,0 8-4 16,-2 2-4-16,-4 12-9 16,2 3-2-16,-1 6 1 15,7 11 6-15,5 0 17 16,4 0 6-16,1-3 12 15,2-5 3-15,7-6 18 16,0-3 17-16,-2-4 21 0,1-6 6 16,-11-5-4-16,-4-3-15 15,-5-6-36-15,-2 5-13 16,2 2-81-16,0 0-66 16</inkml:trace>
  <inkml:trace contextRef="#ctx0" brushRef="#br0" timeOffset="424478.457">1882 17316 760 0,'-13'-6'419'0,"-16"-5"-59"16,-1 3-137-16,-4 5-111 0,-1 3-36 15,16 7-61-15,5 6-26 16,13 5-21-16,5 1 0 16,15 5 9-16,4 0 11 15,10-5 12-15,5-1 6 16,-7-11-33-16,-5-7-9 16,-10-1 1-16,-12 1-2 15,-12-1 35-15,-10 1 7 16,-16 3 24-16,-1 1 14 0,0 5 21 15,2-2 5-15,13 8-27 16,5 0-13-16,14 7-18 16,3 0-4-16,13 1 2 15,5 0-3-15,5-9 0 16,5-2 0-16,-4-9-35 16,-3-7-31-16</inkml:trace>
  <inkml:trace contextRef="#ctx0" brushRef="#br0" timeOffset="424618.8088">1794 17126 1024 0,'-6'-1'497'16,"-7"-7"-186"-16,5 5-211 16,2 6-55-16,6 1-138 15,3 5-128-15</inkml:trace>
  <inkml:trace contextRef="#ctx0" brushRef="#br0" timeOffset="424743.7794">1990 17295 780 0,'9'21'406'15,"24"26"-109"-15,2 10-94 16,3 3-104-16,6 6-35 16,-9-4-38-16,1 1-22 15,-5-14-127-15,-2-10-102 0</inkml:trace>
  <inkml:trace contextRef="#ctx0" brushRef="#br0" timeOffset="424931.5139">2290 17356 1094 0,'-14'-1'548'16,"-10"1"-192"-16,-3 16-178 15,-7 1-53-15,0 17-74 16,3 8-22-16,-2 5-15 15,1 8-5-15,-1 2 1 16,3-1-40-16,6-5-165 16,13-1-133-16</inkml:trace>
  <inkml:trace contextRef="#ctx0" brushRef="#br0" timeOffset="425523.8724">2532 17454 928 0,'-8'-9'420'0,"-13"-8"-191"15,-8-4-25-15,2 7-60 31,-3 6-35-31,0 8-57 0,2 7-26 16,7 16-32-16,3-1-6 16,13 9-1-16,11 4 1 15,13-4 8-15,7-3 4 16,12-11 2-16,-3-9 2 16,3-13 3-16,-3-3 2 15,-12-10-5-15,1-1-11 16,-8-1-14-16,-11-8-1 15,4 6 6-15,-6-1 14 16,-10 3 16-16,6 12 3 0,-11 3 2 16,3 5-5-16,1 4-11 15,0 3-3-15,7 5-3 16,1 0 1-16,13 10 2 16,-1-3 2-16,6-3 1 15,3 0 3-15,-6-14 3 16,5-3 2-16,-3-8 4 15,-4-10 1-15,-1-6-3 16,-1 3 0-16,-1 3-10 16,-3 1 26-16,-1 9 31 15,-4 1 3-15,0 9 6 16,1 11-27-16,4 12-33 0,-2 4-3 16,6 15-3-16,-1 7 0 15,-3 6-2-15,1 9 0 0,-5-5-37 16,1-4-36-16,-2-14-94 15,-2-11-78-15</inkml:trace>
  <inkml:trace contextRef="#ctx0" brushRef="#br0" timeOffset="425664.8567">2712 17557 1279 0,'8'0'467'0,"17"5"-370"15,8-1-67-15,21 1-66 16,8-2 202-16</inkml:trace>
  <inkml:trace contextRef="#ctx0" brushRef="#br0" timeOffset="426168.2372">3223 17344 649 0,'-15'-11'410'16,"-11"-5"-41"-16,0 6-129 15,-4-1-56-15,7 9-102 16,4 7-50-16,9 4-41 16,11 7-8-16,7 4 1 15,5-2 1-15,8-2 15 0,-1-3 4 16,3-4 4-16,-3-4-7 15,-6 1-44-15,-6-5-21 16,-8 0-45-16,-8-2 0 16,-11-6 43-16,-4 6 20 15,-6 0 58-15,10 7 21 16,3 8 44-16,0 0 18 16,9 7 8-16,2-3 1 15,11 8-23-15,15 0-15 0,11-4-20 16,0-6-14-16,5-10-10 15,-2-5-60-15</inkml:trace>
  <inkml:trace contextRef="#ctx0" brushRef="#br0" timeOffset="426657.3136">4256 17399 884 0,'-18'7'387'0,"-16"10"-197"31,3 6-85-31,16 10-69 16,10 1-20-16,16-1-16 15,15-4 0-15,12-10 10 16,5-9 4-16,-2-9 8 16,-3-9 6-16,-13-4 10 15,-15-13 2-15,-16-4 7 16,-9-5 8-16,-13-9 12 16,3-2 2-16,-4-9 6 0,3-5-11 15,9 1-22-15,8 1-9 16,15 16-25-16,7 4-8 15,10 16-17-15,4 6-4 16,7 13-39-16,2 2-54 16</inkml:trace>
  <inkml:trace contextRef="#ctx0" brushRef="#br0" timeOffset="427194.7664">4566 17243 868 0,'-11'5'366'0,"-5"4"-192"16,0 1-84-16,10 2-56 0,7 4-11 15,7 3-20-15,9 3-2 16,6-3 4-16,-6-6 2 16,3-8-5-16,-4-1-5 15,-12-8-4-15,1-1-1 16,-10-3 5-16,-3 1 3 16,-10 1 25-16,-6 4 25 15,-1 8 36-15,-2 3 9 16,5 7-10-16,7 7-21 15,3 4-27-15,8 1-5 16,6 4-8-16,7-8-4 0,13-3-4 16,0-5-3-16,9-11 1 15,1-5 2-15,2-15 4 16,2-6 0-16,-2-7-2 16,-2 1-3-16,-3-1-8 15,-6-1-1-15,-8 7-1 16,-5 2 10-16,-12 14 25 15,-1 9 9-15,-4 11 20 16,0 9-8-16,7 11-22 16,4 1-10-16,4-3-20 15,1-8-2-15,5-2 11 0,-2-8-59 16</inkml:trace>
  <inkml:trace contextRef="#ctx0" brushRef="#br0" timeOffset="433248.4611">5723 17345 798 0,'-14'14'306'0,"-11"17"-221"15,7 6-47-15,15 7-34 16,9 2-4-16,21-4-1 15,5-4 1-15,15-15 4 16,1-10 3-16,-7-16 10 16,-7-8 9-16,-22-11 67 0,-13-8 28 15,-28 4 34-15,-10 1 5 16,-14 4-62-16,2 6-31 16,13 3-44-16,8 2-30 15,23 6-266-15</inkml:trace>
  <inkml:trace contextRef="#ctx0" brushRef="#br0" timeOffset="433435.8926">5942 17358 1087 0,'6'0'419'0,"8"2"-304"16,8 6-46-16,15-2-56 15,8 2-3-15,8-1-1 16,0-4-8-16,-11-2-96 16,-8-3-78-16</inkml:trace>
  <inkml:trace contextRef="#ctx0" brushRef="#br0" timeOffset="433576.5495">6091 17369 657 0,'-6'12'332'0,"-3"16"-108"16,2 5-53-16,5 4-82 0,2 2-29 16,8-3-37-16,2-3 4 15,5-6-190-15</inkml:trace>
  <inkml:trace contextRef="#ctx0" brushRef="#br0" timeOffset="433861.3102">6279 17445 702 0,'1'-1'370'0,"7"2"-73"16,-1 7-95-16,-4 6-92 15,3 9-18-15,-6 1-44 16,-4-3-9-16,4-5-11 16,0-8-7-16,2-9-3 15,4-5-8-15,8-6-15 16,2-8-1-16,3-2-7 15,3-2 3-15,-3 4 6 16,1 11 1-16,-4 9-2 16,-2 5 3-16,-3 16 3 15,-3 2 2-15,-6 3 2 16,-1 1-1-16,0-5-9 16,-2-3-54-16,6-8-277 0</inkml:trace>
  <inkml:trace contextRef="#ctx0" brushRef="#br0" timeOffset="434079.7219">6492 17474 858 0,'2'-2'429'0,"-2"-5"-154"15,10 10-150-15,1 3-48 16,3 4-45-16,4 7 0 0,2 0-5 16,-3-2-3-16,2 2-4 15,-3-3-4-15,-5-8 0 16,1-4 4-16,-2-8 4 15,3-6 0-15,0-9-5 16,2 0-3-16,-3-3-8 16,-4 0-1-16,1 8-34 15,-4-2-66-15</inkml:trace>
  <inkml:trace contextRef="#ctx0" brushRef="#br0" timeOffset="434589.2027">7486 17420 915 0,'0'7'360'16,"0"17"-232"-16,-2 5-36 16,2 10-18-16,-2-1-22 0,-2-10-27 15,4-4-5-15,2-16 7 16,4-9-2-16,1-22-5 16,0-7-2-16,5-13-12 15,2-1-4-15,8 10-1 16,4 4 4-16,4 15-4 15,3 11 2-15,-1 17 0 16,0 10-3-16,-10 14 7 16,-7 3 1-16,-8 4 4 15,-6-4 1-15,2-8-53 16,3-10-85-16</inkml:trace>
  <inkml:trace contextRef="#ctx0" brushRef="#br0" timeOffset="434901.3825">7894 17543 878 0,'5'11'344'0,"4"8"-216"0,8 1-32 16,4-9-11-16,3-5 1 16,4-7-18-16,2-5-5 15,-5-11-18-15,2 0-7 16,-9-10-9-16,-4-3-3 15,-14-1-7-15,-9-4-5 16,-16 9-9-16,-6 5-6 16,-1 18-6-16,1 10-2 15,7 17 0-15,3 6 1 16,6 14 5-16,3 2 3 0,7 11 4 16,5 4 2-16,3 6-2 15,8-1-2-15,-1-6 3 16,-3-5 6-16,9-13-105 15,0-11-119-15</inkml:trace>
  <inkml:trace contextRef="#ctx0" brushRef="#br0" timeOffset="435421.5178">8356 17436 790 0,'-15'-10'389'0,"-12"-7"-153"16,-6 7-105-16,6 5-38 15,0 11-63-15,9 9-13 16,10 7-21-16,4 3-1 15,13 4 3-15,5-4 2 16,15-7 4 0,0-4 4-16,-5-14 6 15,5-7 3-15,-6-6 1 16,-2-9-2-16,1-1-1 16,-8-1-1-16,-3 2 5 15,-2 5 5-15,-4 5 13 16,2 9 0-16,-6 2 1 15,5 10 2-15,-3 7-5 16,-1 4 1-16,-2 3-5 16,5-1-7-16,0-3-9 15,-2-8-2-15,8-8 3 16,-3-4 2-16,4-16-2 0,6-2-4 16,2-3-12-16,0-2-1 15,4 9-7-15,3 5-1 16,-9 10-3-16,1 7-1 15,-15 10 10-15,-4 8 3 16,-7 8 17-16,1 1-46 16</inkml:trace>
  <inkml:trace contextRef="#ctx0" brushRef="#br0" timeOffset="435930.0223">8800 17429 824 0,'-6'-7'416'0,"1"-4"-120"15,2 7-142-15,6 4-29 16,14 24-63-16,-1 12-38 0,15 24-10 15,-2 10 9-15,-8 6 13 16,3 1 4-16,-22-8 4 16,-4-7-3-16,-12-21-10 15,-8-12-18-15,3-26-45 16,4-10-25-16,-3-28-48 0,1-13 0 16,12-15 38-1,1-9 19-15,15 6 35 0,4 3 15 16,4 6 15-16,8 10 1 15,7 11-2-15,7 11-5 16,2 13-9-16,-5 7-52 16</inkml:trace>
  <inkml:trace contextRef="#ctx0" brushRef="#br0" timeOffset="436492.6456">9339 17532 615 0,'-4'-8'342'15,"-2"-9"-56"-15,-5 0-134 16,3 2-15-16,-15-3-29 16,-4 0-18-16,-4 7-26 15,-6 2-16-15,8 9-30 16,3 8-7-16,6 8-8 15,9-1-3-15,8 3-5 16,9 2-3-16,15 1 3 16,9 1 4-16,10-10 6 15,3-6 4-15,-4-9 7 0,-10-12 1 16,-8 0 3-16,-6-5 1 16,-8-2-3-16,-1 7-2 15,-9 0-9-15,-5 6-7 16,1 10-10-16,1 7-4 15,4 8-1-15,2 4 2 16,7-2 7-16,3 0 1 16,9-2 6-16,5-6 2 15,5-2 3-15,0-8 3 0,1 0 5 16,-7-4 4-16,-5-10 3 16,-2 0-1-16,-8-13-18 15,-1 5-37-15,-5-7-114 16,-4-6-69-16,-4-3-107 15,-3 0 26-15,-1 1 134 16,-2 7 108-16,0 10 188 16,1 3 37-16,-1 8 18 15,6 8-27-15,0 3-70 16,0 3-29-16,5 5-45 16,-2-2-11-16,3 5-112 15</inkml:trace>
  <inkml:trace contextRef="#ctx0" brushRef="#br0" timeOffset="436698.1824">9380 17117 924 0,'0'-7'441'0,"2"-4"-146"16,1 4-99-16,-6 9-96 16,0 11-36-16,3 17-64 15,0 6-8-15</inkml:trace>
  <inkml:trace contextRef="#ctx0" brushRef="#br0" timeOffset="437104.4418">9770 17325 947 0,'-3'-8'446'0,"1"-1"-191"16,2 9-78-16,2 22-83 16,3 13-44-16,4 23-42 15,3 9 2-15,-4 13-5 16,-1 3 0-16,-8-9-36 16,-6-5-93-16</inkml:trace>
  <inkml:trace contextRef="#ctx0" brushRef="#br0" timeOffset="437237.0874">9779 17557 1036 0,'11'2'376'16,"6"3"-273"-16,13 4-105 15,10-1 14-15,6-2-176 16</inkml:trace>
  <inkml:trace contextRef="#ctx0" brushRef="#br0" timeOffset="437736.9836">10283 17359 729 0,'-12'-7'393'0,"-15"-6"-86"15,-6 4-70-15,-4 9-102 0,3 5-50 16,10 6-71-16,5 5-15 15,16 3-15-15,5-1-1 16,15 4 7-16,4-5 4 16,4-5 8-16,4 2 3 15,-6-9 3-15,-4-2 1 16,-8-4-9-16,-11-2-11 16,-4-3-10-16,-4 3-3 15,-9 3 7-15,-4-5 9 16,-5 4 6-16,0 2 2 0,7 7 2 15,8 9 0-15,12 6 1 16,6 0 1-16,8-6 2 16,4-9 4-16,3-7 3 15,6-1 3-15,-5-8 2 16,2 0 0-16,-2-9-3 16,-6-5-2-16,2 5-4 15,-8-1 0-15,-2 7-4 16,-4 4 2-16,0 8-1 15,8 7 0-15,-3 7 1 16,4 0 0-16,1 2 0 16,-5-4 1-16,7-9 5 15,-4-4 9-15,2-11 11 16,-1-4 4-16,-1 0-1 16,1-2-10-16,-6-3-9 15,-1 4-39-15,-6 3-165 16</inkml:trace>
  <inkml:trace contextRef="#ctx0" brushRef="#br0" timeOffset="438021.9728">10671 17405 1221 0,'1'3'490'0,"4"11"-300"15,2 0-63-15,-1 12-20 16,-3-4-30-16,2 1-35 15,-5-2-12-15,0-13-6 16,4-7 3-16,2-12-2 16,3-8-3-16,3-11-8 15,2 5-7-15,1 1-5 16,6 3-5-16,-3 12-4 16,0 3-1-16,0 12 8 15,-10 3 8-15,2 11 10 16,-2 4 1-16,-5 0-4 0,0-2 12 15,2-2-135-15,-3-6-505 16</inkml:trace>
  <inkml:trace contextRef="#ctx0" brushRef="#br0" timeOffset="438506.3653">11898 17392 507 0,'0'-7'282'0,"-8"1"-50"15,-6 4 10-15,-17 1-9 16,-3 7-25-16,8 8-50 0,-1 6-44 16,16 10-74-16,7 4-22 15,8-2-18-15,14-1 1 16,13-10 5-16,6-5 2 15,1-11 9-15,-3-10 7 16,-7-9 9-16,-8-18 4 16,-2-11-3-16,-6-7-4 15,-9-18-8-15,-3 5 16 16,-7-2 8-16,-5 5-2 16,0 16-4-16,-1 10-23 15,4 16-19-15,-1 1-47 0,13 9-146 16,7 8-95-16</inkml:trace>
  <inkml:trace contextRef="#ctx0" brushRef="#br0" timeOffset="438693.915">12209 17287 795 0,'0'1'401'0,"0"9"-65"15,0 6-158-15,-1 10-87 16,1 7-4-16,0-1-43 16,-1-3-6-16,3-6-105 15,2-3-95-15</inkml:trace>
  <inkml:trace contextRef="#ctx0" brushRef="#br0" timeOffset="438990.7635">12548 17384 630 0,'-1'13'398'0,"0"11"-50"15,-16 1-94-15,-8 3-29 0,-10-5-94 16,-6-2-41-16,2-17-45 16,2-7-11-16,7-18-12 15,5-10-8-15,11-3-28 16,9-1-10-16,9 4-9 15,9 4-1-15,7 7 10 16,-1 5-1-16,10 18 6 16,1 9 10-16,2 14 16 15,1 7 10-15,-5 2 4 16,-3-3-4-16,-9 4 6 16,-8-8-31-16,-9-7-129 15</inkml:trace>
  <inkml:trace contextRef="#ctx0" brushRef="#br0" timeOffset="439115.8363">12425 17122 1377 0,'-1'2'546'0,"-1"2"-356"0,4 5-115 15,7 10-36-15,4 3-70 16</inkml:trace>
  <inkml:trace contextRef="#ctx0" brushRef="#br0" timeOffset="439615.3837">12601 17227 996 0,'21'-18'394'16,"11"-13"-241"-16,14 4-18 16,-1 2 9-16,8 19-25 15,-1 7-37-15,4 28-52 0,0 14-10 16,-17 13 0-16,-5 5 4 16,-17 4 1-16,-8-5-1 15,-7-16-8-15,-3-10-1 16,-3-15-3-16,0-9 0 15,2-12-32-15,1-9-17 16,-4-14-9-16,-4-7-3 16,-4 1 28-16,-4 4 10 15,-12 11-2-15,-2 10-2 0,-12 19 0 16,-3 5 1-16,4 18 6 16,4 2 13-16,4-6-116 15,17-2-138-15</inkml:trace>
  <inkml:trace contextRef="#ctx0" brushRef="#br0" timeOffset="439982.0902">13323 17258 849 0,'-23'0'412'0,"-12"0"-161"16,9 6-140-16,12 6-42 16,13 6-56-16,1 1-10 0,9 1-2 15,5 0 2-15,2-8 5 16,7-1 3-16,-2-9 4 16,-5-3 3-16,-6-3-3 15,-7-6-5-15,-8 2-10 16,-10 0-6-16,-5 7-3 15,2 1 12-15,-2 12 32 16,3 1 18-16,4 9 24 16,3 8-4-16,4 0-17 15,13 7-15-15,8-9-19 16,0-9-6-16,13-6-16 16,3-8-43-16</inkml:trace>
  <inkml:trace contextRef="#ctx0" brushRef="#br0" timeOffset="440669.5854">13407 17077 689 0,'0'2'327'16,"2"0"-50"-16,14 4-204 16,10 4-17-16,15-7 3 0,9-3-15 15,11-1-23-15,-4-6-4 16,-7 1 0-16,-7-5 2 16,-21-3 5-16,-6 4-1 15,-16-3-7-15,-6 4-5 16,-3 4-8-16,-6-4-3 15,6 11-9-15,-2 1-2 16,2 6 7-16,3 7 2 16,-2 4 6-16,8 5 3 15,6 3-5-15,8 4-1 16,2-1 3-16,-8-4 0 0,-3-3 1 16,-3-4 1-16,-3-7 2 15,-3 0-1-15,-4 2-2 16,-1 0-5-16,7 15-3 15,2 6-3-15,6 12 0 16,3 6 2-16,-3-1 4 16,2 2 0-16,-8-9 3 15,-6-7 3-15,-6-7-9 16,-4-8-16-16,-10-16-18 16,0-8 2-16,-1-17 4 15,0-7 12-15,16-10 9 16,4 3-5-16,10-1 0 15,9 4 5-15,-1 8 1 16,3 0-4-16,3 17-59 16</inkml:trace>
  <inkml:trace contextRef="#ctx0" brushRef="#br0" timeOffset="440966.7032">13601 17405 929 0,'0'-2'435'0,"2"2"-160"16,1-3-144-16,-3 3-89 15,29 0-12-15,50 5-26 16,-22 1-47-16</inkml:trace>
  <inkml:trace contextRef="#ctx0" brushRef="#br0" timeOffset="441310.324">13972 17469 964 0,'1'7'392'16,"1"14"-241"-16,0 2-26 15,-6-6-34-15,1 2-20 16,-1-9-26-16,2-7-3 0,3-3-8 16,4-9-4-16,7-12-10 15,8-4-14-15,11-6-6 16,0-1 0-16,0 11 2 16,-2 3 3-16,-8 17 12 15,-3 6 9-15,-4 16 14 16,0 10 9-16,-11 6 4 15,3 2-9-15,-10-3-15 16,0-7-1-16,3-8-134 16,-1-7 109-16</inkml:trace>
  <inkml:trace contextRef="#ctx0" brushRef="#br0" timeOffset="442216.4593">15020 17035 949 0,'-22'2'409'0,"-22"18"-211"0,-4 11-58 16,-2 20-56-16,12 19-16 15,21 19-30-15,13 7-5 16,31-7-13-16,10-13-6 16,26-26-1-16,8-18-14 15,1-16-84-15,-6-11-45 16,-15-12-124-16</inkml:trace>
  <inkml:trace contextRef="#ctx0" brushRef="#br0" timeOffset="442388.2996">15331 17422 818 0,'-2'9'370'0,"-5"12"-169"15,0 3-32-15,1 7-49 16,-1 3-30-16,4-2-40 16,1 2-16-16,3-7-39 15,1-6-53-15,0-8-311 16</inkml:trace>
  <inkml:trace contextRef="#ctx0" brushRef="#br0" timeOffset="442513.7852">15244 17115 1110 0,'-6'2'396'0,"-1"7"-330"0,2 8-50 16,8 13-420-16</inkml:trace>
  <inkml:trace contextRef="#ctx0" brushRef="#br0" timeOffset="442875.613">15631 17460 815 0,'-1'0'349'0,"-14"-1"-160"16,-3 1-13-16,-8-2-24 16,-6-3-15-16,6 6-59 15,6 6-34-15,2 9-32 16,9 3-4-16,9 6 4 16,6 1 5-16,19 0 0 15,4-3 1-15,1-7-1 16,-2-8 2-16,-10-10 14 15,-3-1 7-15,-7-17 12 16,0-5 2-16,-4-16 3 0,-4-4 2 16,-5-14-9-16,-5-2-6 15,4-7-23-15,0-3-14 16,8 14-13-16,15 12-8 16,-5 17-41-16,8 16-45 15,1 12-116-15,-1 7-81 16</inkml:trace>
  <inkml:trace contextRef="#ctx0" brushRef="#br0" timeOffset="443016.1903">15844 17389 757 0,'0'16'404'15,"0"13"-128"-15,0 2-122 16,0 2-37-16,3 0-76 15,-2-5-33-15,2-3-187 16</inkml:trace>
  <inkml:trace contextRef="#ctx0" brushRef="#br0" timeOffset="443321.565">16165 17448 849 0,'-3'10'411'15,"-7"14"-116"-15,-4 1-122 16,-8 0-65-16,-2-6-19 16,-2-8-28-16,-4-9-4 15,7-9-1-15,-2-7-6 0,13-4-18 16,7-2-11-16,5-1-19 16,8 5-5-16,7-2-4 15,5 4 0-15,-2 4 7 16,2 0 9-16,-2 15 16 15,1 7 3-15,-4 12-1 16,0 5-7-16,-6 2-12 0,-1-2-2 16,-4-3-67-16,7 2-89 15</inkml:trace>
  <inkml:trace contextRef="#ctx0" brushRef="#br0" timeOffset="443805.5832">17150 17431 1034 0,'-18'19'467'0,"-11"13"-227"15,-8 8-113-15,-7-3-31 16,-1-4-52-16,1-8-16 16,2-16-5-16,9-5 2 15,11-15-3-15,7-11-6 16,12 2-15-16,5-10-7 16,13 5-8-16,5 5-1 15,10 1 15-15,1 12 11 16,5 12 12-16,0 9 5 15,-7 12-7-15,-1 11-7 16,-10-1-8-16,-3 1 15 0,-5-7-98 16,-4-8-81-16</inkml:trace>
  <inkml:trace contextRef="#ctx0" brushRef="#br0" timeOffset="443946.3086">17012 17273 978 0,'4'0'450'16,"-4"0"-79"-16,5 12-360 15,-1 6-48-15</inkml:trace>
  <inkml:trace contextRef="#ctx0" brushRef="#br0" timeOffset="444227.3072">17428 17446 860 0,'-11'-1'410'16,"-13"1"-149"-16,-2 4-87 16,4 9-79-16,1 2-33 0,4 5-47 15,6 4-7-15,5-1-8 16,6 3-3-16,8-3 1 15,6-9 3-15,5-4 7 16,1-9 6-16,-2-5 16 16,-4 0 9-16,-11-11 2 15,-7 2-2-15,-13-3-18 16,-5 1 0-16,-1 5-63 16</inkml:trace>
  <inkml:trace contextRef="#ctx0" brushRef="#br0" timeOffset="444560.2866">17562 17398 1138 0,'-1'2'450'15,"1"10"-289"-15,1 6-42 0,4 16-51 16,-3 3-15-16,3 2-35 15,-5-5-5-15,-2-8-13 16,5-8-43-16,1-7-195 16</inkml:trace>
  <inkml:trace contextRef="#ctx0" brushRef="#br0" timeOffset="444959.2099">17701 17434 864 0,'-16'9'369'15,"-17"14"-182"-15,-3 5-66 16,10-3-51-16,6 2-20 16,14-11-42-16,4-8-6 15,11-4 0-15,10-1 3 16,12-2 5-16,6 0-1 0,3-3-33 16,-7-5-29-16,-1-1-54 15,-6-3-16-15,-6 2 32 16,-1 1 28-16,-5-4 106 15,1 6 49-15,-6 6 46 16,-2 2 23-16,-1 12-22 16,-3 5-27-16,-3-3-38 15,-3 3-23-15,-4-10-21 16,0-4 1-16,3-6 3 31,2-6-1-31,6-4-10 16,5-7-8-16,8-10-17 0,10 2-2 15,3-1 0-15,0 5-1 16,-6 13 7-16,-4 6 2 16,-9 11 9-16,-2 8 3 0,-1 16 0 15,-3 3-1-15,-1 4 19 16,0 3-49-16</inkml:trace>
  <inkml:trace contextRef="#ctx0" brushRef="#br0" timeOffset="445694.0251">18519 17437 712 0,'-2'-3'371'0,"-18"-2"-73"16,-11-1-55-16,-14 9-63 15,-7 6-36-15,5 10-72 16,11 8-35-16,16 2-38 16,8-2-5-16,17-4 0 15,8-6 4-15,18-6 8 16,8-2 4-16,9-11 6 16,1 2-1-16,-15-16-2 15,-3-1-3-15,-10-4-1 16,-9-2-2-16,1 10-2 15,-10 3-10-15,-3 12 9 16,3 10 6-16,-8 10 7 16,5 1 10-16,-1 7-12 15,0-6-5-15,5-8-3 16,2-3 5-16,1-13 10 16,2-3 1-16,3-12 1 15,6-2-5-15,4-3-10 0,2 1-4 16,1 5-6-16,-5 6-3 15,-3 7-9-15,-2 4 1 16,-5 13 1-16,-2 4 3 16,-1 2 7-16,-4-3 1 15,2-2 4-15,3-9 4 16,8-9 3-16,5-3 0 16,5-13-3-16,4-3-4 15,0-2-2-15,2-2-2 16,-7 4 1-16,-7 2 7 0,-6 11 8 15,-8 7 4-15,0 13 5 16,-5 5-5-16,-3 9-10 16,5 3-2-16,-1-4-83 15,6 4-122-15</inkml:trace>
  <inkml:trace contextRef="#ctx0" brushRef="#br0" timeOffset="446162.7633">19991 17443 1019 0,'-13'11'454'0,"-21"17"-211"16,-10 2-87-16,-9 2-61 15,-4-3-33-15,3-14-33 16,7-7-1-16,12-9 1 16,9-9-1-16,13-11-5 15,5-1-6-15,14-6-14 16,5-2-5-16,16 6-9 16,3 0 2-16,5 12 7 15,3 15 5-15,-3 20 7 16,1 8-1-16,-9 13-2 15,-3-3-1-15,-8-4-38 16,-1-3-92-16</inkml:trace>
  <inkml:trace contextRef="#ctx0" brushRef="#br0" timeOffset="446475.0868">20065 17405 847 0,'-1'-6'481'16,"4"0"-79"-16,3 11-160 15,1 15-125-15,2 10-44 16,-4 5-37-16,-4 0-12 16,-1-6-9-16,-5-12-3 15,4-6-59-15,1-8-44 0,12-11-121 16,5-5-27-16,11-15 48 16,2-2 40-16,3-5 117 15,3 2 25-15,-6 14 36 16,-6 0 42-1,-16 16 76-15,-8 5 34 0,-22 13 32 16,-8 9-22-16,-10 9-50 16,-1 4-27-16,13-3-59 15,6-5-21-15,25 1-26 16,11-10-11-16,21-4-93 16,5-5-90-16</inkml:trace>
  <inkml:trace contextRef="#ctx0" brushRef="#br0" timeOffset="447084.0476">20817 17488 922 0,'-3'4'465'0,"-1"20"-87"16,-4 9-184-16,-1 12-60 16,0 3-32-16,5 0-53 15,-3-6 5-15,3-9 378 16</inkml:trace>
  <inkml:trace contextRef="#ctx0" brushRef="#br0" timeOffset="449678.9831">20412 17595 498 0,'2'5'262'16,"5"-3"-53"-16,7 1-79 0,6-3 13 15,8-1-31-15,2-1-22 16,0-8-30-16,-3-5-5 16,-9-6 17-16,-6-8 6 15,-13-1 12-15,-2 1 0 16,-16-2-20-16,-4 8-7 16,-6 17-26-16,-2 12-12 15,7 26-17-15,5 16-5 16,1 13-1-16,8 3 3 0,6 5-2 15,0-3 0-15,9-4 1 16,-2-10 6-16,10-14-145 16,-3-13-133-16</inkml:trace>
  <inkml:trace contextRef="#ctx0" brushRef="#br0" timeOffset="450148.3731">21004 17212 998 0,'0'12'379'0,"-2"21"-259"16,2 15-38-16,-6 14-18 15,1 5-11-15,1-3-27 16,-6-7-5-16,3-12-39 15,1-7-71-15</inkml:trace>
  <inkml:trace contextRef="#ctx0" brushRef="#br0" timeOffset="450437.2785">20956 17235 908 0,'8'-8'384'16,"11"-7"-194"-16,9 10-84 15,8 8-62-15,0 4-8 16,-4 9-26-16,-11-1-7 16,-15 6 5-16,-9 1 3 0,-15-2 8 15,-3 2 1-15,0-7-4 16,3-4-5-16,13-5-11 16,5-2-4-16,13 3 8 15,9 7 6-15,4 8 11 16,3-1 7-16,-8 12 21 31,-11-1 7-31,-18-2 7 0,-10 2-4 16,-17-10-23-16,-3-7 3 15,5-9-119-15,4-7-102 16</inkml:trace>
  <inkml:trace contextRef="#ctx0" brushRef="#br0" timeOffset="450843.3114">21332 17437 1058 0,'-7'7'421'0,"0"15"-274"15,-6-4-20-15,9 12-30 16,1-1-27-16,8-3-38 15,4-2-10-15,5-13-6 16,2-1 1-16,5-19 9 16,4 0 2-16,-3-12 1 15,0-5-2-15,-2 1-13 16,-11-2-5-16,-4 3-5 16,-4 7-2-16,-1 11-9 15,-1 6 1-15,-1 14-1 0,-2 3 1 0,4 6 7 16,0 5 1-16,13-2 1 0,4 1 3 15,-1-15 3-15,7-4 5 32,-8-9 18-32,-1-6 6 15,-5-1 3-15,-8-4-3 16,-3 1-60-16,-4-5-76 16</inkml:trace>
  <inkml:trace contextRef="#ctx0" brushRef="#br0" timeOffset="450952.6932">21552 17288 912 0,'-2'-8'505'0,"-6"-4"-115"16,2 2-109-16,-4 6-162 31,-2-1-57-31,7 5-97 16,-2 0-61-16</inkml:trace>
  <inkml:trace contextRef="#ctx0" brushRef="#br0" timeOffset="451405.6821">21931 17362 651 0,'-12'-6'365'0,"-11"1"-67"0,-3 1-94 0,3 5-111 31,7 5-31-31,5 3-28 16,6 2 0-16,13 8-1 15,12 7-1-15,8 1 3 16,2 7 6-16,-9-5 21 16,-10-1 26-16,-17-6 35 15,-12-3 5-15,-9-9-15 16,-9-6-23-16,-1-9-47 15,3-5-25-15,12-5-115 16,11-1-116-16</inkml:trace>
  <inkml:trace contextRef="#ctx0" brushRef="#br0" timeOffset="451843.3823">22160 16973 723 0,'19'8'362'0,"17"8"-118"0,18 30-97 31,3 17-4-31,-1 34 27 16,-9 14 18-16,-33 10 9 0,-14-8-27 0,-32-14-69 0,-15-11-35 15,-19-25-22-15,-9-10-47 16,-10-29-358-16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09:51:20.107"/>
    </inkml:context>
    <inkml:brush xml:id="br0">
      <inkml:brushProperty name="width" value="0.05292" units="cm"/>
      <inkml:brushProperty name="height" value="0.05292" units="cm"/>
      <inkml:brushProperty name="color" value="#FF0000"/>
    </inkml:brush>
  </inkml:definitions>
  <inkml:trace contextRef="#ctx0" brushRef="#br0">2418 7746 2109 0,'11'-3'3'0,"4"-1"-8"0,-13 3-25 16,0 1-22-16,-2 1-20 0,-1-1-99 15,0 0-90-15</inkml:trace>
  <inkml:trace contextRef="#ctx0" brushRef="#br0" timeOffset="181.8499">2042 7838 368 0,'1'10'363'0,"0"9"-78"15,-1 0-143-15,3 14 92 16,0 5-33-16,1 9-53 16,-2 1-25-16,0 2-45 15,1 0-15-15,1-7-103 16,2-4-124-16</inkml:trace>
  <inkml:trace contextRef="#ctx0" brushRef="#br0" timeOffset="543.1265">1792 7812 452 0,'-7'-1'385'15,"2"0"-105"-15,5-1-146 16,-2-1 92-16,2 2-50 15,13-2-8-15,64-10-29 16,-17 5-17-16,16-2-32 16,8 0-8-16,1 3 0 15,1 1-59-15</inkml:trace>
  <inkml:trace contextRef="#ctx0" brushRef="#br0" timeOffset="991.3671">2735 8063 632 0,'-8'6'431'0,"-6"4"-190"15,-1 1-151-15,-9 6 94 16,-6 3-71-16,-2 0-56 15,-3 1-22-15,-2-6-30 16,1-5-7-16,4-7-4 16,1-6-1-16,8-8-4 15,4-4 3-15,9-4 9 16,7-1 16-16,11 5 18 0,7 1 6 16,9 7 13-16,1 4 2 15,5 7 3-15,1 4-2 16,-2 9-12-16,1 3-12 15,0 2-166-15</inkml:trace>
  <inkml:trace contextRef="#ctx0" brushRef="#br0" timeOffset="1361.8406">3451 8069 1002 0,'-14'-1'499'0,"-1"0"-292"16,1 2-142-16,-13 1 42 15,-1 5-29-15,1 6-48 16,3 3-17-16,8 3-15 16,4 3-4-16,12 4 0 15,4-3 2-15,13-4 4 0,3 0 3 16,4-7-7-16,-1-1 35 16,-4-8 8-16,-6-3 2 15,-11-4 1-15,-7-3-1 16,-10-4-32-16,-2 2-57 15</inkml:trace>
  <inkml:trace contextRef="#ctx0" brushRef="#br0" timeOffset="1660.7322">3540 8144 794 0,'8'1'546'0,"-3"1"-246"15,1 1-191-15,5 1 135 16,-1 2-114-16,-1 0-76 16,0 2-13-16,-2-4-17 15,0 0-3-15,0-4-3 16,1-1-1-16,5-6-4 16,0-4-2-16,2 0-2 15,1-3-2-15,2 3-5 16,1 0-2-16,-1 7-2 15,-1 1-3-15,-2 8 0 16,-1 4 0-16,-5 7 0 16,1 3 1-16,-5 4-47 0,0-2-70 15</inkml:trace>
  <inkml:trace contextRef="#ctx0" brushRef="#br0" timeOffset="1908.5414">4001 8048 1064 0,'2'4'574'16,"-1"1"-305"-16,0 6-171 16,4 4 85-16,-3 11-83 15,-1 7-27-15,-1 14-31 16,0 4-5-16,2 5-7 15,-2-1-7-15,0 0-6 16,0-5-4-16,2-5-27 16,3-3-33-16,0-12-124 15</inkml:trace>
  <inkml:trace contextRef="#ctx0" brushRef="#br0" timeOffset="2065.7594">4068 8255 946 0,'7'-4'501'0,"4"2"-282"0,2 1-149 16,8-3 43-16,-2 4-86 16</inkml:trace>
  <inkml:trace contextRef="#ctx0" brushRef="#br0" timeOffset="2593.3965">4460 8104 620 0,'1'-6'471'0,"-2"0"-153"16,-3 1-166-16,0-4 94 15,-3 2-44-15,-6 1-64 16,-1 4-27-16,0 2-46 15,2 4-20-15,2 1-23 16,5 3-11-16,6 2-9 16,2-1-2-16,8 1 0 15,1-1 0-15,1 0 3 16,0-4 2-16,-2 1 1 16,1-4 0-16,-9 0-1 15,-1 0-1-15,-4 0 0 16,1-2-2-16,0 0-2 0,0 0-3 15,-3 0-3-15,-5 4 0 16,4-2 1-16,3 0-1 16,-5 7 1-16,-5 30 0 15,23-31 3-15,2-3 0 16,2-1 2-16,3-4 0 16,3-3 2-16,1-2 0 15,3-4 0-15,-2-3 0 0,-1-1 1 16,0-2 0-16,-4 1 0 15,-1 3 0-15,-7 1-1 16,-3 1 0-16,-5 6-1 16,-2 3 0-16,-2 5-1 15,1-5-1-15,0 0-1 16,-1 8 0-16,1 9 1 16,2 29 1-16,4-27-22 15,-1-4-31-15,2-5-139 16</inkml:trace>
  <inkml:trace contextRef="#ctx0" brushRef="#br0" timeOffset="2709.7605">4644 7949 810 0,'-5'-15'552'0,"2"5"-252"16,1 2-200-16,-2-12 109 15,4 8-131-15</inkml:trace>
  <inkml:trace contextRef="#ctx0" brushRef="#br0" timeOffset="3067.737">5185 8056 1007 0,'-7'7'485'0,"-6"2"-278"16,2 2-129-16,-14 5 43 16,0 3-29-16,-4 1-23 15,-2-1-10-15,-5-2-21 16,2-4-5-16,-1-7-4 16,2-2-3-16,4-6 0 15,4-5 0-15,4-5-2 16,5-1-3-16,10-2-4 15,6 3 2-15,11 0 3 16,7 4 4-16,5 5 8 16,2 3 2-16,3 8 7 15,1 4 2-15,-2 6 4 16,1 1-6-16,-1 4-72 16,-3-4-278-16</inkml:trace>
  <inkml:trace contextRef="#ctx0" brushRef="#br0" timeOffset="3578.8146">6007 8037 949 0,'-1'3'510'16,"-3"4"-285"-16,1 2-152 0,-3 5 65 15,5 6-43-15,0 4-59 16,1 1-18-16,3 4-25 16,4-2-54-16</inkml:trace>
  <inkml:trace contextRef="#ctx0" brushRef="#br0" timeOffset="3907.0518">6409 8056 747 0,'-9'-12'521'15,"2"2"-217"-15,-3 3-193 16,-5-9 110-16,-4 6-125 16,0 8-26-16,1 5-42 15,2 6-14-15,5 10-19 16,1 3-5-16,10 3 0 0,3 3 2 16,12-1 5-16,2-2 3 15,5-6 3-15,0-2 2 16,-1-6 22-16,-4-4 3 15,-7-6 4-15,-4-2 1 16,-13-6 0-16,-7-2-2 16,-4-2-34-16,0 1-63 15</inkml:trace>
  <inkml:trace contextRef="#ctx0" brushRef="#br0" timeOffset="4220.8007">6760 8060 941 0,'-12'-5'504'15,"2"3"-277"-15,-2 2-160 16,-9-1 72-16,2 4-79 15,-1 4-24-15,4 6-27 16,5 3-4-16,5 1 7 16,5 0 8-16,6 1 20 0,7-4 4 15,3-3 14-15,2-2 9 16,2-3 6-16,-1-5 1 16,-1-1-8-16,0-2-8 15,-1-6-85-15,-1 0-63 16</inkml:trace>
  <inkml:trace contextRef="#ctx0" brushRef="#br0" timeOffset="4579.7155">6914 8192 738 0,'13'0'551'16,"1"0"-211"-16,-1-1-200 15,13 0 129-15,-2-1-105 16,1-3-31-16,-3-1-45 16,2-2-11-16,-6-1-20 15,-4-3-6-15,-10-1-12 16,-4-4-8-16,-7 0-15 16,-4 2-3-16,-7 0-9 15,-1 1-4-15,-5 7-8 16,1 2 0-16,0 8-3 15,3 6-1-15,6 12 0 0,3 3-1 16,1 12 4-16,5 4 2 16,2 9 3-16,1-1 2 15,1 2 2-15,0-2 0 16,0-5 2-16,1-4 1 16,0-10-61-16,2-5-47 15</inkml:trace>
  <inkml:trace contextRef="#ctx0" brushRef="#br0" timeOffset="4974.3329">7334 8190 664 0,'7'-1'527'0,"2"1"-183"16,-1 0-193-16,9-4 141 15,3 2-109-15,2-1-67 16,-2-2-20-16,0-2-31 16,-4-1-14-16,-5-1-22 15,-4-2-8-15,-9 1-10 16,-6 0-4-16,-7 2-7 15,0 1-5-15,-4 6-5 16,0 1-1-16,0 6-3 0,1 5 1 16,3 7 1-16,5 5 1 15,2 10 3-15,3 6 1 16,1 6 3-16,0 1 1 16,3 1 3-16,1-2 0 15,4-5-26-15,0-2-35 16,4-11-179-16</inkml:trace>
  <inkml:trace contextRef="#ctx0" brushRef="#br0" timeOffset="5282.3013">7798 8112 905 0,'-11'-7'536'15,"-1"0"-252"-15,-2 3-176 16,-11-6 84-16,1 3-77 16,1 5-27-16,3 4-36 15,1 4-13-15,7 4-11 16,5 4 5-16,8 2 0 0,5 1 0 15,10 1 1-15,2-3 2 16,5-4-2-16,0-2-4 16,1-4-101-16,0-4-130 15</inkml:trace>
  <inkml:trace contextRef="#ctx0" brushRef="#br0" timeOffset="5596.7797">7917 8187 869 0,'0'5'488'0,"-1"0"-237"15,1 0-142-15,-1 3 75 16,1-2-24-16,-3-6-51 16,3-1-19-16,0 0-24 15,0 0-10-15,0-4-13 16,4-14-10-16,12-34-24 15,-6 30-5-15,5 1-4 16,3 2-4-16,-1 5-3 16,0 5-2-16,2 8-2 15,-3 4 0-15,-1 9 3 16,-2 4 2-16,-7 7 1 16,1 1 2-16,-2 2 3 0,0-1 19 15,-2-3-89-15,2-2-76 16</inkml:trace>
  <inkml:trace contextRef="#ctx0" brushRef="#br0" timeOffset="5764.8102">8233 8079 952 0,'2'1'543'0,"2"3"-287"16,-2 1-172-16,-2-5 77 15,0 0-47-15,2 11-109 16,12 37-99-16</inkml:trace>
  <inkml:trace contextRef="#ctx0" brushRef="#br0" timeOffset="5927.8693">8244 7822 1279 0,'-2'-6'657'0,"2"4"-387"15,0 1-192-15,0 0 47 0,0 0-104 16</inkml:trace>
  <inkml:trace contextRef="#ctx0" brushRef="#br0" timeOffset="6390.7702">8634 8031 784 0,'-3'4'464'0,"-5"5"-208"15,-2-1-141-15,-3 5 73 16,-5 4-46-16,-6 0-52 15,-4 0-7-15,2-2-29 16,-1-1-10-16,3-7-18 16,2-4-7-16,4-4-5 15,2-5-1-15,6-2-5 16,5-2-6-16,5 0-4 16,4-1-3-16,10 6-5 15,3-1-1-15,9 6-1 16,1 2-1-16,8 3 4 15,2 2 5-15,1-1 3 16,-1 1 1-16,-4-2 4 16,1-3 1-16,-5-3 1 15,2-3 1-15,-5-5-2 0,1 1 1 16,-1 0 2-16,-2 3-1 16,2 1-1-16,-2 4-1 15,-3 7 3-15,-5 2 13 16,-9 7 19-16,-5 2 7 15,-9 1 6-15,-1 0 2 16,-7-2 2-16,-4-2-10 16</inkml:trace>
  <inkml:trace contextRef="#ctx0" brushRef="#br0" timeOffset="7255.8656">9830 8025 554 0,'-15'-4'383'0,"-3"7"-154"15,3-1-135-15,3 7 59 16,5-4-38 0,1 1-51-16,-17 17-18 0,13 6-29 0,3 1 3 15,14 1 5-15,9 0 9 16,8-8 36-16,6-2 17 16,1-22 18-16,-2-7 5 15,-12-6-2-15,-8-4-8 16,-10-2-18-16,-8 1-9 15,-4 2-61-15,-5 2-45 16,1 3-140-16</inkml:trace>
  <inkml:trace contextRef="#ctx0" brushRef="#br0" timeOffset="7437.7831">9973 8037 764 0,'24'2'439'0,"7"0"-220"16,-3 1-138-16,18 0 60 16,4 2-34-16,0-2-46 15,-2-3-23-15,-7-1-74 16,-7-1-41-16,-13-1-154 16</inkml:trace>
  <inkml:trace contextRef="#ctx0" brushRef="#br0" timeOffset="7581.6473">10262 8091 626 0,'1'11'395'0,"1"2"-173"0,2-1-132 16,1 11 63-16,-1 0-36 16,5-1-58-16,-1-3-56 15</inkml:trace>
  <inkml:trace contextRef="#ctx0" brushRef="#br0" timeOffset="7848.3531">10654 8074 895 0,'-18'-4'500'16,"1"2"-266"-16,2 2-165 15,-15-3 75-15,5 7-84 0,2 4-23 16,10 6-27 0,3 2-9-16,15 1 12 15,5 2 7-15,12-3 18 16,4-3 10-16,3-5 17 16,-1-4 8-16,0-5 4 15,-5-4 1-15,-7-4-16 16,-7-2-34-16</inkml:trace>
  <inkml:trace contextRef="#ctx0" brushRef="#br0" timeOffset="8691.7713">11507 7864 974 0,'-1'23'423'0,"0"6"-276"0,-1-2-103 15,-1 22 31-15,3 6-33 16,0 6-14-16,3 1-7 16,2-7-2-16,1-7-1 15,1-12-13-15,1-9-25 16,-2-15-90-16,-3-11-112 16</inkml:trace>
  <inkml:trace contextRef="#ctx0" brushRef="#br0" timeOffset="8813.8992">11474 8003 250 0,'-1'-36'234'0,"5"2"-31"15,2 9-43-15,4-2 89 16,3 6-103-16,9-27 106 16,8 9-59-16,6 11-66 15,5 7-22-15,9 12-36 16,0 2-31-16,6 9-121 16</inkml:trace>
  <inkml:trace contextRef="#ctx0" brushRef="#br0" timeOffset="9037.4815">11549 8401 863 0,'13'0'447'16,"8"1"-243"-16,1 1-129 16,14 0 46-16,3 0-24 0,9-2-112 15</inkml:trace>
  <inkml:trace contextRef="#ctx0" brushRef="#br0" timeOffset="9346.43">12037 7970 882 0,'-18'-7'429'0,"0"5"-259"15,1 2-119-15,-16 0 38 16,2 4-29-16,3 12-38 15,6 7-10-15,11 5-9 16,5 4 2-16,11 3 19 16,7-3 11-16,15-2 16 0,6-4 12 15,10-8 16-15,1-4 4 16,-3-11 8-16,0-4-1 16,-8-12-18-16,-3-4-6 15,-13-6-75-15,-8-2-71 16</inkml:trace>
  <inkml:trace contextRef="#ctx0" brushRef="#br0" timeOffset="9526.7564">12315 8278 841 0,'-7'15'493'15,"0"-3"-243"-15,1 3-165 16,-3 9 97-16,-3 1-172 0,3-3-120 16</inkml:trace>
  <inkml:trace contextRef="#ctx0" brushRef="#br0" timeOffset="9990.2488">12519 8106 827 0,'1'2'439'0,"3"6"-236"0,1-1-127 15,0 3 69-15,2 3-36 16,1 2-45-16,0 1-11 15,-1-3-1-15,-1-1-1 16,-5-9-6-16,0-2-2 0,-2-5-11 16,0 2-3-16,0 1-5 15,-1-7-3-15,-2-13-10 16,-3-28-4-16,10 32-7 16,1-2-5-16,8 5-3 15,-1 2-2-15,8 5-1 16,-3 1-1-16,5 7 1 15,-4 1 3-15,2 3 3 16,0 3 2-16,-4-1 2 16,-2 0 1-16,-4 1 1 15,1 0 2-15,-3 1 3 16,0 2 0-16,-5 1 0 16,-2 1 1-16,0 3 0 15,0 3-1-15,-3 1 1 16,-2 2-2-16,1 2-31 15,1 2-44-15</inkml:trace>
  <inkml:trace contextRef="#ctx0" brushRef="#br0" timeOffset="10453.4987">12937 7694 916 0,'18'-1'499'0,"3"1"-254"15,-3 0-150-15,15 1 62 16,1 2-36-16,0 1-44 15,-2 3-21-15,-8 5-25 16,-3-1-10-16,-6 5-9 16,-1 2-3-16,-5 1-5 15,-2 1 0-15,-3-1-1 16,2 2-1-16,0 2 0 16,-3 0 0-16,2 3-1 15,-2-1-1-15,0 4 0 0,0 2 0 16,1 2-1-16,-2 2-1 15,-2-2-1 1,-1 3 0-16,-3-4-1 0,-3 1-1 16,-5-2 2-16,-3-1 1 15,-6-4 1-15,-3 0 1 16,-5-7 3-16,-1-1 3 16,0-7-24-16,2-5-38 15</inkml:trace>
  <inkml:trace contextRef="#ctx0" brushRef="#br0" timeOffset="11327.4408">14192 8128 658 0,'-1'9'346'0,"-4"4"-163"15,1-1-95-15,-8 9 46 16,1 3-28-16,-7 2-20 16,-1-1-5-16,-7-5-8 15,1-5-16-15,0-11-16 16,1-4-7-16,3-11-8 16,1-7-2-16,10-6-9 15,3-1-4-15,7-2-11 16,4 2-7-16,8 5-10 15,4 5-3-15,4 11-1 16,3 4 1-16,2 7 3 16,1 5 1-16,0 8 5 15,2 1 3-15,1 4 8 16,-1 0 1-16,-2-3 4 16,-2 0 1-16,-3-7 5 0,-2-1 1 15,-3-9 4-15,-3-1-1 16,-4-4-1-16,-2-4-1 15,-2-1-6-15,-2 0-3 16,2 4-6-16,-2 1-2 16,-3 0-2-16,0 0 0 15,0 0 1-15,0 0 4 16,0 0 7-16,0 0 3 16,0 0 3-16,0 0 1 0,0 0-1 15,0-1-1-15,0 0-2 16,6-11-5-16,26-37 3 15,-18 29 0-15,5 3 0 16,0 3 0-16,2 6 0 16,1 2 1-16,1 9 1 15,-1 1 3-15,-2 7-6 16,-4 1-3-16,-4 4 1 16,1 3-5-16,-5 2-78 15</inkml:trace>
  <inkml:trace contextRef="#ctx0" brushRef="#br0" timeOffset="11596.3645">14915 8236 729 0,'-7'-9'481'0,"-2"1"-190"16,-4 1-166-16,-5-9 85 15,-6 5-76-15,-3 3-30 16,0 6-41-16,1 3-17 16,2 6-26-16,2 3-11 15,10 5-9-15,4 4-3 0,11 2 2 16,6 1 1-16,6-4 5 16,6 0 0-16,6-5 5 15,4-3-22-15,2-7-124 16</inkml:trace>
  <inkml:trace contextRef="#ctx0" brushRef="#br0" timeOffset="11906.9544">14963 8160 674 0,'7'0'429'0,"6"-1"-178"15,0 1-139-15,9-1 68 16,2 1-28-16,5-1-46 15,1 1-19-15,-2 0-36 16,0 0-12-16,-7 0-14 16,0 0-6-16,-10 0-12 15,-3 1-3-15,-8 1-1 16,0-1-2-16,-6 1-1 0,5-2 0 16,0 0-3-16,0 0 0 15,-7 4 2-15,1-1-1 16,-26 32 1-16,27-22-1 15,6 3 0-15,4 1 0 16,6 3-11-16,0-3-25 0,6-1-87 16,5-1-133-1</inkml:trace>
  <inkml:trace contextRef="#ctx0" brushRef="#br0" timeOffset="12264.735">15584 8118 736 0,'-10'-2'492'0,"1"1"-212"16,0 1-168-16,-9-1 82 16,1 1-46-16,4 2-67 15,0 4-24-15,5 2-36 16,3 1-8-16,5 2-5 15,4-1-3-15,5 0-1 16,1 0 1-16,2-3 3 16,0-2-9-16,-1 0-7 0,-3-4-2 15,-5 0-5-15,-3-1-2 16,-9 1-2-16,-1 3-2 16,-2 0-6-16,-4 3 9 15,3 4 4-15,1 1 2 16,6 3 5-16,5 0 0 15,7 2 3-15,5 0 3 16,5-3-32-16,3-3-46 0</inkml:trace>
  <inkml:trace contextRef="#ctx0" brushRef="#br0" timeOffset="12623.6431">15710 8108 815 0,'7'-25'489'16,"0"4"-224"-16,4 3-141 15,1-18 84-15,7 4-51 16,2 4-23-16,2 14-38 16,1 9-13-16,1 16-15 15,-1 8-7-15,1 14-24 16,-2 4-12-16,-1 8-15 15,-3 2 0-15,-3-2-1 0,-1-3 0 16,-5-8 1 0,-2-4 1-16,-5-12 5 0,-3-5-1 15,-8-12-2-15,-5-4-3 16,-6-9-7-16,-7-2-3 16,-5-2-17-16,-3 0-6 15,-2 6-13-15,2 0-16 16,4 9-29-16,6 1-15 15,12 7-66-15,7 2-53 0</inkml:trace>
  <inkml:trace contextRef="#ctx0" brushRef="#br0" timeOffset="13107.3594">16403 8195 895 0,'-4'-7'541'0,"-3"-3"-240"16,-1 2-174-16,-6-7 71 15,-1 0-38-15,-6 4-59 16,0 3-25-16,-2 5-41 15,-1 3-15-15,5 6-18 16,2 6-3-16,7 3-4 0,4 3 2 16,10 1 2-16,4-1 1 15,8-3 3-15,6-1 1 16,3-6 3-16,3-3 1 16,1-5 2-16,-2-6 1 15,-1-2-1-15,-3-4 0 0,-5 0-1 16,-2-1-1-16,-4 1-4 15,-5 2-3-15,-4 4-2 16,0 4-3-16,-3 2-1 16,0 0-1-16,0 0 0 15,0 0-1-15,2 7 3 16,4 6 2-16,21 28 4 16,-16-29 8-16,1-4 5 15,0-3 2-15,1-3 8 16,-2-2-26-16,0-5 23 15</inkml:trace>
  <inkml:trace contextRef="#ctx0" brushRef="#br0" timeOffset="13244.696">16531 7895 1081 0,'1'-2'535'0,"2"2"-329"0,3 0-166 15,-6 0-73-15</inkml:trace>
  <inkml:trace contextRef="#ctx0" brushRef="#br0" timeOffset="13456.1158">16746 8145 1047 0,'8'7'609'0,"-1"2"-292"16,0-1-192-16,6 7 87 15,2 0-53-15,0-1-48 16,0-1-17-16,2-4-26 16,-2-2-7-16,1-6-8 15,-1-1-2-15,-1-6-1 16,-1-3-1-16,0-4-17 16,-5 0-32-16,-2-2-17 15</inkml:trace>
  <inkml:trace contextRef="#ctx0" brushRef="#br0" timeOffset="14021.3872">17615 7891 914 0,'16'-15'515'16,"-2"6"-240"-16,1 5-168 15,11-13 54-15,7 19-45 16,-1 11-15-16,0 19-43 15,-1 6-23-15,2 10-23 16,-2 3-3-16,-3 2 0 16,-2-3 0-16,-6-7 1 15,-5-6 2-15,-6-10 2 16,-5-7 3-16,-8-9 0 16,-7-7 0-16,-5-7-5 0,-2-5-4 15,-7-6-6-15,-1 0-5 16,-4 1-10-16,0 2-5 15,3 4-3-15,1 5-13 16,7 4-38-16,2 4-23 16,14 4-121-16</inkml:trace>
  <inkml:trace contextRef="#ctx0" brushRef="#br0" timeOffset="14301.5041">18145 8121 591 0,'0'-3'456'0,"-4"3"-154"16,-2 0-164-16,5 0 90 16,0 0-47-16,-1 0-64 15,1 0-28-15,-2 4-28 16,-7 12-12-16,-1 29-9 15,25-28 0-15,4-2 1 16,4-1 0-16,3-5 3 16,-2-2-1-16,-3-4 0 15,0-3-33-15,-5-5-96 16,-1-2-107-16</inkml:trace>
  <inkml:trace contextRef="#ctx0" brushRef="#br0" timeOffset="14423.709">18259 7926 794 0,'-5'-14'560'16,"1"3"-225"-16,2 3-202 16,-4-13 89-16,4 6-46 15,4 10-139-15,6 7-77 0</inkml:trace>
  <inkml:trace contextRef="#ctx0" brushRef="#br0" timeOffset="14722.5384">18636 8102 654 0,'-6'-7'514'0,"-6"3"-198"15,2-2-194-15,-10-1 133 16,0 1-122-16,0 6-70 15,0 4-23-15,3 6-33 16,4 4-7-16,6 3-8 16,6 4 0-16,6 1 4 0,3 1 4 15,7-3 4-15,0-2 2 16,1-5 28-16,-3-4 5 16,-1-4 0-16,-7-4 1 15,-6-5-17-15,-2-4-34 16</inkml:trace>
  <inkml:trace contextRef="#ctx0" brushRef="#br0" timeOffset="18148.7456">18964 8121 430 0,'-4'-3'275'0,"-12"-5"-7"16,-1 2-76-16,-7 4-88 15,-4 0-35-15,7 4-44 16,3 4-15-16,8 2-18 16,3 1 0-16,9 5 6 15,5-1 6-15,7-2 21 16,5 2 1-16,5-2 1 15,0-3-2-15,-5-1-8 16,-6-4-1-16,-9-2-1 0,-4 0 1 16,-5 3 1-16,-6-3 1 15,-8 3-7-15,-1 1-3 16,0 2-8-16,4 2-3 16,8 0-3-16,4 3 0 15,6-3 2-15,6-1 2 16,5-2 4-16,4-2 14 15,5-4 11-15,3-2 5 0,-3-2 6 16,2-3-8 0,2-5-5-16,-9-2-1 0,-4-1-5 15,-4 0-2-15,-8 3 17 16,4 0 8-16,-2 4 8 16,-2 2 0-16,0 4-27 15,-1 3-5-15,0-1-9 16,0 0-3-16,2 13 0 15,-4 34-5-15,13-17-1 16,-1 0 8-16,6-2-128 16,12 1-180-16</inkml:trace>
  <inkml:trace contextRef="#ctx0" brushRef="#br0" timeOffset="18348.2154">19257 8154 1038 0,'10'-1'463'15,"14"-7"-225"-15,0 7-54 16,3 9-81-16,1 3-25 16,-4 13-18-16,-1 1-16 15,-12 3-14-15,-5-3-2 16,-9-5-5-16,-11-4-1 16,-7-8 12-16,-6-7 1 15,1-6-43-15,8-4-81 16</inkml:trace>
  <inkml:trace contextRef="#ctx0" brushRef="#br0" timeOffset="19171.4881">20144 8123 773 0,'-1'-3'382'0,"5"1"-132"15,10 1-49-15,13 1-64 16,11 0-25-16,12 1-20 0,2 3-17 15,-4-2-27-15,-9 2-10 16,-11 0-17-16,-12-4-2 16,-10 1 1-16,-4 2-4 15,-6-3-6-15,2 0-1 16,1 0-8-16,-17 7-1 16,-34 22-3-16,37-9-4 15,-1 3-2-15,5 2 0 16,11 1 4-16,5-1 1 0,9-2 6 15,9-2 5-15,0-12 7 16,-1-5 2-16,4-12 4 16,-7-7-1-16,10-6-3 15,-2-3-3-15,-2-1-2 16,0 0-2-16,-11 2-2 16,-3 4-2-16,-5 7-8 15,-4 5-11-15,-2 10-11 16,0 3 0-16,0 7 5 15,0 3 9-15,2 4 10 16,1-2 1-16,3 2 3 16,1-3 1-16,1-6 3 15,0-4 6-15,1-10 6 16,4 0 2-16,3-9 0 16,2 1-5-16,1-4-5 0,-2-6 0 15,-2 1-1-15,-2 0-3 16,-3 6-9-16,-1 2-8 15,-2 11-12-15,1 5-1 16,0 5 6-16,2 6 3 16,0 2 13-16,-1-1 1 15,4-2 5-15,-3-2 3 16,5-9 7-16,-1-4 2 16,6-8 0-16,2-3-2 0,-1-2-9 15,5 3-6-15,3 5-8 16,5 5 3-16,1 7 3 15,-5 7 8-15,-16 6 28 16,-10 0 9-16,-14 2 10 16,-10-3-3-16,-10-4-23 15,4-1-16-15,3-7 164 16</inkml:trace>
  <inkml:trace contextRef="#ctx0" brushRef="#br0" timeOffset="21045.9143">6569 9118 773 0,'-4'-5'432'15,"-3"-3"-118"-15,3 13-157 16,-3 11-25-16,3 23-85 15,-3 12-13-15,2 24-14 16,4 6-11-16,0-5-2 16,2-8 7-16,7-22-10 15,4-13-51-15,6-13-220 16</inkml:trace>
  <inkml:trace contextRef="#ctx0" brushRef="#br0" timeOffset="21233.5943">6478 9090 865 0,'7'-7'395'15,"17"-2"-159"-15,11 0-60 16,24 3-59-16,8 4-23 16,8 1-45-16,1 4-14 15,-9 3-17-15,-6-1-14 16,-11 2-156-16,-6-4-344 0</inkml:trace>
  <inkml:trace contextRef="#ctx0" brushRef="#br0" timeOffset="21445.1048">6421 9526 815 0,'15'-6'426'16,"8"-2"-85"-16,19 5-211 15,11 1-27-15,8 7-54 16,3 1-17-16,-4 3-50 16,-5 2-61-16</inkml:trace>
  <inkml:trace contextRef="#ctx0" brushRef="#br0" timeOffset="21655.0338">6905 9552 941 0,'11'4'428'0,"18"9"-195"16,0-1-42-16,3 3-87 15,2 2-31-15,-3-2-42 16,-6 1-23-16,-5-7-151 16,-6 1-262-16</inkml:trace>
  <inkml:trace contextRef="#ctx0" brushRef="#br0" timeOffset="21820.1174">7084 9590 916 0,'-17'11'403'0,"-23"12"-207"16,0 3-52-16,3-1-78 15,2-2-22-15,11-3-28 16,6-3-2-16,11-8-82 16,7-4-98-16</inkml:trace>
  <inkml:trace contextRef="#ctx0" brushRef="#br0" timeOffset="22104.8716">7334 9389 965 0,'9'-2'433'0,"12"-3"-197"15,8 4-57-15,14 3-74 16,6 2-33-16,6 4-49 16,2 1-8-16,-7-2-37 15,-4 0-55-15,-8-5-178 16,-10-2-258-16</inkml:trace>
  <inkml:trace contextRef="#ctx0" brushRef="#br0" timeOffset="22268.3547">7404 9533 960 0,'8'-1'426'16,"13"2"-205"-16,9 1-60 15,18 2-56-15,-4 0-37 16,10 0-47-16,-1 1-69 16</inkml:trace>
  <inkml:trace contextRef="#ctx0" brushRef="#br0" timeOffset="22580.7628">8157 9291 963 0,'-14'-10'436'0,"-18"-10"-197"15,2 5-53-15,-1 10-88 16,0 5-40-16,5 15-64 16,2 8-14-16,9 18-11 15,10 7 5-15,7 6 28 16,11-2 10-16,17-13 31 15,6-7 18-15,21-15 18 16,1-8 10-16,3-10 21 16,-2-7 5-16,-20-14-3 0,-14-8-8 15,-10-10-35 1,-15-9-19-16,-16-6-33 0,-6 2-46 16,-30 9-122-16,-6 11-62 15</inkml:trace>
  <inkml:trace contextRef="#ctx0" brushRef="#br0" timeOffset="22991.7876">7145 9596 820 0,'0'0'431'16,"-7"3"-123"-16,-1 1-83 16,-17 10-123-16,-3 4-34 15,-10 7-44-15,-4 4-62 16</inkml:trace>
  <inkml:trace contextRef="#ctx0" brushRef="#br0" timeOffset="23532.3848">9040 9350 726 0,'-2'2'373'0,"-4"0"-88"15,19 3-113-15,14 2-22 16,29 0-18-16,14 2-17 15,18-4-31-15,4-4-11 0,1-1-23 16,-4-5-9-16,-10-1-46 16,-5-2-79-16,-18-3-337 15</inkml:trace>
  <inkml:trace contextRef="#ctx0" brushRef="#br0" timeOffset="23788.3544">9204 9511 830 0,'8'0'413'15,"6"-1"-121"-15,16 0-111 16,2 0-8-16,17-3-48 0,9 3-31 15,14-2-52-15,7-1-17 16,3 2-12-16,-6-4-1 16,-18 1-53-16,-15-3-65 15,-15 0-276-15</inkml:trace>
  <inkml:trace contextRef="#ctx0" brushRef="#br0" timeOffset="23995.8429">9731 9271 1142 0,'6'3'473'0,"13"7"-288"16,5 5-36-16,0 8-50 16,1 2-24-16,-1 1-32 15,-1-1-14-15,-11-3-20 16,-5 0 4-16,-14-2-112 15,-9-2-109-15</inkml:trace>
  <inkml:trace contextRef="#ctx0" brushRef="#br0" timeOffset="24282.8504">9203 9277 797 0,'-14'-1'394'0,"-24"-2"-140"16,1 7-40-16,1 15-96 15,5 6-26-15,16 18-25 16,7 4-8-16,15 0 25 15,10-1-4-15,12-12-18 16,7-9-8-16,10-9-27 16,7-5-89-16</inkml:trace>
  <inkml:trace contextRef="#ctx0" brushRef="#br0" timeOffset="24758.7445">10468 9505 951 0,'11'-3'424'0,"22"1"-194"16,17-6-61-16,24 4-65 15,2-1-32-15,3 3-74 16,-3 2-105-16</inkml:trace>
  <inkml:trace contextRef="#ctx0" brushRef="#br0" timeOffset="25151.4073">11290 9541 677 0,'-15'2'363'0,"-20"-2"-71"16,9-1-75-16,23-1-77 16,12-1-29-16,35-1-39 15,23-2-26-15,45 4-13 16,14 0 10-16,37 2 18 15,13 3 11-15,2-1-3 16,3 2-17-16,-15 2-18 16,-25-1-51-16,-39-2-211 15</inkml:trace>
  <inkml:trace contextRef="#ctx0" brushRef="#br0" timeOffset="25923.7467">11656 9282 489 0,'4'-11'313'16,"5"-14"9"-16,-5 0-63 15,-8-5-64-15,-10 1-30 16,-15 0-58-16,-2 5-33 16,-7 13-54-16,0 3-16 0,2 8-19 15,1 5-10-15,10 8-14 16,5 4-1-16,16 9 3 16,5 0 12-16,14-2 26 15,8 0 12-15,6-8 15 16,4-1 3-16,1-9 5 15,-1-6 2-15,0-7-1 16,0-9-2-16,-4-7-5 16,-1-2-3-16,-9-9-2 15,-6-2-2-15,-5-13-4 16,-6-8-2-16,-3-12-3 16,-4-2-2-16,-6 12-8 15,4 9-4-15,-3 24-15 16,6 12-11-16,-1 16-23 15,-3 12-7-15,5 23-3 16,3 14 4-16,1 20 21 0,6 7 9 16,4-2 17-16,1-8 8 15,7-10 8-15,-2-6-86 16</inkml:trace>
  <inkml:trace contextRef="#ctx0" brushRef="#br0" timeOffset="26333.4721">11915 8845 749 0,'-4'-4'368'0,"-7"4"-151"15,0 6-87-15,-1 21-74 16,-3 10-26-16,5 11 3 15,8 10 12-15,5-7-2 16,7-2-2-16,10-6-5 16,0-10-6-16,5-2 8 15,7-6 8-15,5-13 11 16,0-9 6-16,1-11 0 16,-6-8-3-16,-6-9-11 15,-2-5-7-15,-8-9-12 0,-4-4-6 16,-6-13-3-16,-3 0-5 15,-4 8-11-15,-1 7-5 16,-2 30-21-16,-4 11-2 16,2 28 3-16,0 8 5 15,7 16 13-15,6 5 2 16,5-1 3-16,4 1 1 16,1-5 4-16,6-6 30 15,2-6 125-15</inkml:trace>
  <inkml:trace contextRef="#ctx0" brushRef="#br0" timeOffset="27054.0191">11682 10144 557 0,'11'-11'353'0,"12"-2"-34"15,-4-4-112-15,-7-5-31 16,-1-3-40-16,-11-3-9 0,-8-9-32 15,0-4-21-15,-12-2-35 16,-1 2-16-16,-10 11-24 16,-6 8-11-16,1 19-18 15,-1 8-11-15,11 15-6 16,7 6 0-16,11 12 8 16,7 2 8-16,12 0 12 15,6 1 7-15,8-11 11 16,3-4 5-16,2-8 8 15,1-7 5-15,-2-9 11 16,-5-2 4-16,1-11 4 16,-6-8 0-16,-2-8-6 15,2-10-3-15,-4-16-4 16,2-7-3-16,-5-8-2 16,-5 3-6-16,-4 19 8 0,-3 13 0 15,-5 18 3-15,-1 8-5 16,-1 11-23-16,-1 9-4 15,5 16-10-15,3 10 6 16,2 16 9-16,6 9 0 16,1 0 3-16,1-1 2 15,2-11-29-15,3-11-52 16,0-11-187-16</inkml:trace>
  <inkml:trace contextRef="#ctx0" brushRef="#br0" timeOffset="27231.1308">11946 9950 659 0,'5'-10'441'0,"9"-8"20"16,0 6-119-16,3 12-135 15,4 7-63-15,3 14-90 16,4 3-23-16,2 5-23 16,-5 0-2-16,0 1-1 15,-4-3-29-15,-4-3-123 16,1-3-90-16</inkml:trace>
  <inkml:trace contextRef="#ctx0" brushRef="#br0" timeOffset="27383.6699">12261 9901 1034 0,'-9'-1'449'0,"-10"1"-227"0,-2 3-45 15,-5 13-76-15,-5 4-21 16,-10 8-39-16,-8 6-18 15,-2 1-11-15,4-1 0 16,16-5-91-16</inkml:trace>
  <inkml:trace contextRef="#ctx0" brushRef="#br0" timeOffset="27893.8121">12947 9365 1032 0,'6'0'441'0,"15"2"-223"15,9 5-45-15,26 3-58 16,6 4-19-16,9-2-45 15,-2-2-20-15,-8-5-35 16,-8-5-59-16,-18 0-265 16</inkml:trace>
  <inkml:trace contextRef="#ctx0" brushRef="#br0" timeOffset="28083.8004">13047 9550 937 0,'6'5'419'0,"8"0"-170"0,6-1-50 15,11 2-42-15,3-3-32 16,7-3-59-16,0 2-28 16,8-2-80-16,2-5-106 15</inkml:trace>
  <inkml:trace contextRef="#ctx0" brushRef="#br0" timeOffset="28458.8735">13870 9332 574 0,'-13'-9'362'0,"-15"-9"1"15,-2 2-164-15,-1 8-110 16,4 4-38-16,5 10-42 16,-1 8-11-16,7 16-11 15,2 3 4-15,5 11 8 16,6 6 6-16,7-4 34 16,7-3 13-16,18-8 30 15,7-8 5-15,16-11 5 16,4-7 4-16,-2-14 12 15,-2-4 7-15,-12-11 0 0,-8-3-1 16,-19-9-26-16,-9-8-13 16,-21-5-28-16,-11-2-20 15,-15 4-26-15,-7 6 9 16,-3 12-153-16,9 6-211 16</inkml:trace>
  <inkml:trace contextRef="#ctx0" brushRef="#br0" timeOffset="33754.3986">2225 10279 933 0,'-19'-7'416'15,"-17"-9"-197"-15,-2 2-41 16,-1 3-76-16,9 5-37 16,-1 10-61-16,3 7-22 0,6 14-24 15,4 4-2-15,17 10 7 16,9 6 8-16,16-3 22 16,6-4 8-16,11-12 13 15,8-9 2-15,4-8 4 16,-1-6-1-16,-16-4 8 15,-8-4 6-15,-23-1 1 16,-12 0-4-16,-25 0-14 16,-13 6-11-16,-11 6-9 15,1 6-3-15,5 8-6 16,4 1-3-16,15 7-5 16,9 0 1-16,21 4 3 15,11-1 5-15,18-5 8 16,9-4 8-16,10-12 18 15,5-5 6-15,7-9 14 16,2-6 9-16,-4-9 4 16,-7-4 1-16,-12-2 0 0,-10 0-8 15,-14 2-12-15,-6 6 3 16,-13 4-1-16,-2 8-3 16,-3 10-7-16,0 2-12 15,5 11-16-15,2-1-1 16,5 3 0-16,2 1 1 15,6-4-17-15,-1 1-54 0,-2-3-244 16</inkml:trace>
  <inkml:trace contextRef="#ctx0" brushRef="#br0" timeOffset="33885.4358">2335 10384 1167 0,'-1'-9'458'0,"1"-9"-319"15,2 6-91-15,12 13-20 16,4 8-121-16</inkml:trace>
  <inkml:trace contextRef="#ctx0" brushRef="#br0" timeOffset="34070.7083">2594 10601 972 0,'7'8'485'0,"5"7"-172"16,0-1-75-16,1 1-112 15,-1-2-41-15,0-2-41 16,0-1-15-16,-1-4-8 0,0-6 3 16,-1-2 7-16,3-7-1 15,2-4-4-15,1-2-2 16,-3-6-80-16,3 1-60 16,0-2-274-16</inkml:trace>
  <inkml:trace contextRef="#ctx0" brushRef="#br0" timeOffset="34472.3353">3128 10574 465 0,'4'6'325'0,"1"8"49"15,-5 0-72-15,-10 5-105 16,-7 1-39-16,-9 2-81 16,2-3-30-16,1-6-25 15,2-3-1-15,5-9 0 16,-2-1-1-16,3-4-4 15,2-4-5-15,6-1-8 16,5-3-4-16,6-2-5 16,9 2-2-16,1 3-6 15,1 5-3-15,2 7 4 16,-2 8 9-16,5 4 11 16,-2-2 10-16,6 1 7 15,3-3-5-15,4-4 2 0,2 1-1 16,0-8 2-16,-3-4 3 15,-3-7 0 1,0-4 0-16,-6-6-2 0,-2 1-3 16,-7 5-7-16,-4 2-5 15,-5 10 4-15,-2 1 0 16,1 5 10-16,-2-3 4 16,0 0-7-16,7 23-2 15,17 32-9-15,-10-31 14 0,-4-1-137 16</inkml:trace>
  <inkml:trace contextRef="#ctx0" brushRef="#br0" timeOffset="35191.3947">4514 11654 417 0,'1'-2'304'0,"4"-3"51"15,-1-3-59-15,3-5-64 16,-3-1-35-16,-8-5-54 16,-5-2-24-16,-5-5-38 15,-8-3-21-15,-9 5-43 16,-2 7-21-16,-8 17-31 16,2 8-7-16,6 14-8 15,7 6 3-15,16 7 8 16,8 0 9-16,14-2 19 15,7-4 6-15,11-11 27 16,4-3 11-16,3-12 18 16,-3-8 8-16,-9-15-7 15,-3-6-5-15,-6-11-13 16,1-5-7-16,-3-9-6 16,-2-8-2-16,-7-10-3 0,0-2-4 15,-3 15-9-15,-3 13-4 16,1 26-8-16,-3 11-8 15,-2 19 8-15,4 9 2 16,1 26 7-16,3 13 13 16,5 10 8-16,4 3 8 15,4-12 3-15,1-7-4 16,0-14-4-16,-1-6-16 16,-2-10 394-16</inkml:trace>
  <inkml:trace contextRef="#ctx0" brushRef="#br0" timeOffset="35769.8808">4801 11367 723 0,'4'-16'409'0,"2"-10"-76"16,6 9-135-16,2 11-36 16,-1 12-84-16,4 12-38 15,-7 14-36-15,-3 10-4 0,-7 8-1 16,-2 1 1-16,4 1 1 16,2-6 0-16,15-7 3 15,-1-3 17-15,2-15 33 16,1-7 11-16,-1-14 24 15,4-9-7-15,2-14-17 16,2-8-4-16,-2-9-21 16,0-7-7-16,-9-10-12 15,-6-4-4-15,-8-1 1 16,-3 9-20-16,-5 23-13 16,-1 15-14-16,-4 23-31 15,1 11 17-15,3 24 8 16,5 11 13-16,10 11 29 15,8-3 3-15,12-8 1 16,7-8 2-16,3-8-109 16,-1-3-161-16</inkml:trace>
  <inkml:trace contextRef="#ctx0" brushRef="#br0" timeOffset="36075.2552">4102 12000 921 0,'18'-3'358'0,"30"-3"-236"16,20-1-28-16,31 2 31 16,18 0 15-16,38 4 15 15,7-4-4-15,13 5-52 16,4 7-34-16,-39-5-56 16,-13 0-43-16,-41-3-174 15</inkml:trace>
  <inkml:trace contextRef="#ctx0" brushRef="#br0" timeOffset="36804.816">4585 12510 618 0,'11'-1'331'0,"8"-1"-78"16,-1-1-31-16,-10 0-43 16,-5-4-31-16,-8-4-45 15,-6-5-33-15,-14-5-45 16,-4-3-10-16,-9 1-11 15,-3 5-6-15,1 10-13 16,-1 9-6-16,2 13-11 16,7 6-4-16,14 7-3 15,9 4 1-15,17 0 13 16,11 0 17-16,17-10 31 16,4-7 13-16,2-7 15 15,-3-10-1-15,-9-9-5 16,-1-7-4-16,-4-16-7 15,-1-5-4-15,-3-9-8 0,-4-3-3 16,-5-6-3-16,-4 1 0 16,-8 9-6-16,-7 6-4 15,-4 23-16-15,-4 10-7 16,1 15-2-16,5 10 2 16,-1 16 11-16,8 7 6 15,5 18 2-15,3 4-1 16,7 6 7-16,-3-3-2 15,3-12 4-15,1-10 4 0,-2-19 0 16,1-7-25-16,2-9-96 16,-1-8-76-16,0-12-165 15,0-4-12-15,-5-14 96 16,-2-5 95-16,-1-7 255 16,0-1 99-16,6 10 109 15,3 12 18-15,0 17-56 16,3 11-50-16,2 16-102 15,3 5-36-15,2 9-37 16,5-1-8-16,-4-2-10 16,-2-3-1-16,-3-7-26 15,-4-4-37-15,1-10-156 16,-1-3-236-16</inkml:trace>
  <inkml:trace contextRef="#ctx0" brushRef="#br0" timeOffset="36940.7393">5102 12400 689 0,'-6'-9'434'15,"-11"-4"-4"-15,-4 8-114 16,-4 16-126-16,-4 6-46 16,2 12-65-16,0 4-33 15,-2-2-22-15,0 2-5 16,0-8-44-16,1 3-70 16</inkml:trace>
  <inkml:trace contextRef="#ctx0" brushRef="#br0" timeOffset="37454.9435">5781 11883 665 0,'2'2'413'0,"8"0"5"16,8 4-168-16,14-3-98 15,6 1-45-15,11-3-53 16,0-1-18-16,-2-6-64 16,-2 1-64-16,-12-1-262 15</inkml:trace>
  <inkml:trace contextRef="#ctx0" brushRef="#br0" timeOffset="37660.1392">5836 11992 893 0,'4'4'437'0,"6"5"-126"0,6-3-54 16,13 3-50-16,6-1-29 15,5-7-55-15,3 1-35 16,-4-5-36-16,-1-2-4 16,-11 2-144-16,-3-1-106 15</inkml:trace>
  <inkml:trace contextRef="#ctx0" brushRef="#br0" timeOffset="38815.4686">6743 11383 1198 0,'-11'-1'467'16,"-17"8"-335"-16,-6 13-43 15,-10 27-58-15,-1 15-23 16,7 25-26-16,14 11 1 16,25 12 6-16,17 0 7 0,32-11 9 15,12-11 2-15,19-25 7 16,2-11-7-16,-3-19-164 16</inkml:trace>
  <inkml:trace contextRef="#ctx0" brushRef="#br0" timeOffset="39021.7288">6963 11724 1289 0,'5'0'502'0,"13"6"-350"15,2 8-59-15,18 17-41 16,8 11-14-16,6 9-13 15,4 2-5-15,-14-8-8 0,-5-7-41 16,-13-13-155-16,-6-8-200 16</inkml:trace>
  <inkml:trace contextRef="#ctx0" brushRef="#br0" timeOffset="39171.8463">7307 11744 619 0,'-6'-8'373'16,"-12"-4"-22"-16,-4 9-92 15,-14 17-95-15,-5 6-41 0,-10 15-62 16,2 6-21-16,5 5-27 16,7 0-4-16,14-8-73 15,12-3-121-15</inkml:trace>
  <inkml:trace contextRef="#ctx0" brushRef="#br0" timeOffset="39427.4724">7704 11637 1222 0,'0'-3'513'0,"-1"3"-324"16,1 7-56-16,0-7-83 15,5 29-20-15,17 57 2 0,-6-30-7 16,2 3-3-16,-3-5 0 16,1-9-3-16,-3-7-9 15,-8-19-126-15,0-7-163 16</inkml:trace>
  <inkml:trace contextRef="#ctx0" brushRef="#br0" timeOffset="39580.3119">7524 11768 1361 0,'6'0'559'0,"18"-1"-337"15,9 1-40-15,31 0-67 16,6-1-30-16,2 1-47 16,-8-2-47-16,-11 2-542 15</inkml:trace>
  <inkml:trace contextRef="#ctx0" brushRef="#br0" timeOffset="40173.405">8577 11707 773 0,'-12'-3'379'16,"-10"-4"-140"-16,-12 6-79 16,-8 1-25-16,0 7-54 15,7 3-28-15,11 4-47 16,9 4-13-16,9 2-1 16,7 4 11-16,14 4 24 0,9 2 11 15,15 2 7-15,1 0-8 16,-5-4-10-16,-7-6-4 15,-20-4 0-15,-9-3 2 16,-20-2 2-16,-8-1 0 16,-6-7 2-16,-1-6-24 15,12-6-101-15,9-4-102 16</inkml:trace>
  <inkml:trace contextRef="#ctx0" brushRef="#br0" timeOffset="40347.4413">8691 11743 931 0,'2'5'454'15,"3"2"-132"-15,-3 17-191 16,-1 7-26-16,1 13-42 16,2 4-20-16,0-3-16 15,3-2-7-15,-2-14-179 16</inkml:trace>
  <inkml:trace contextRef="#ctx0" brushRef="#br0" timeOffset="40715.5228">8664 11411 561 0,'1'-8'189'0,"2"2"-180"0,2 13-32 15,3 21-47-15,5 11-12 16,7 12 2-16,3 4-2 16,3 0 120-16,0 2 88 15,-7-4 147-15,-4-2 51 0,-4-3-12 16,-4-3-53-16,-2-11-99 16,1-8-37-16,-6-13-44 15,1-8-5-15,6-8-14 16,-1-9-8-16,8-13-14 15,-3-7-9-15,10-7-19 16,4 1-6-16,2 9-6 16,2 8-10-16,-10 20-11 15,-4 4 4-15,-3 22 11 16,-4 8 8-16,-5 11 19 16,1 5-1-16,-1-4-5 15,5-7 14-15,13-11-90 16</inkml:trace>
  <inkml:trace contextRef="#ctx0" brushRef="#br0" timeOffset="41056.5643">9558 11543 602 0,'-19'-2'380'0,"-27"2"16"15,-1 13-214-15,-2 18-91 16,7 8-27-16,11 24-27 15,8 7-4-15,18 18-13 16,6 3-1-16,19-8-2 16,5-11 1-16,18-19-1 15,10-7 8-15,15-13-80 16,6-8-160-16</inkml:trace>
  <inkml:trace contextRef="#ctx0" brushRef="#br0" timeOffset="41389.3109">9570 11759 877 0,'-4'-9'401'15,"3"-12"-152"-15,7 5-73 16,14 7-42-16,10 3-19 0,9 11-39 15,4 5-18 1,-6 9-32-16,-5 5-8 16,-18 0-11-16,-10 3-2 0,-6-1 4 15,-9 1-2-15,-12 3 2 16,-7 0-1-16,-6-2-5 16,1 1 0-16,12-5-3 15,11-3 1-15,15-6 0 16,10-5 2-16,13-4 2 15,5-5 0-15,4 2-19 16,-2-2-38-16,-4-2-151 16</inkml:trace>
  <inkml:trace contextRef="#ctx0" brushRef="#br0" timeOffset="41568.6279">9907 11856 980 0,'3'-2'494'0,"7"2"-137"16,1 3-123-16,6 17-115 16,5 10-39-16,3 9-55 0,7 1-11 15,-1-7-3-15,-3-3-17 16,-6-12-126-16,-7-3-109 16</inkml:trace>
  <inkml:trace contextRef="#ctx0" brushRef="#br0" timeOffset="41706.9773">10162 11886 893 0,'-12'-8'457'0,"-11"-5"-127"16,-5 10-85-16,-7 11-105 15,-1 8-43-15,-3 8-57 16,4 2-22-16,6-1 10 16,6-1-55-16,15-3-152 15</inkml:trace>
  <inkml:trace contextRef="#ctx0" brushRef="#br0" timeOffset="41942.8109">10310 11653 1230 0,'7'6'524'0,"14"18"-280"0,-1 8-72 16,-4 25-47-16,-2 10-16 16,-14 4-24-16,-3 1-25 15,-8-13-32-15,-5-8-6 16,1-11-70-16,-3-5-94 16</inkml:trace>
  <inkml:trace contextRef="#ctx0" brushRef="#br0" timeOffset="42328.6768">10609 11463 1009 0,'9'0'463'0,"14"15"-208"0,5 15-68 15,2 31-78-15,1 14-22 16,-7 31-14-16,-3 6-6 16,-16 2-12-16,-8-6-9 15,-13-22-22-15,-8-10-4 16,-5-19-10-16,0-9-42 16,2-22-149-16,2-12-186 15</inkml:trace>
  <inkml:trace contextRef="#ctx0" brushRef="#br0" timeOffset="42590.7272">11179 11303 1131 0,'-2'-1'540'0,"-7"4"-224"16,-4 19-120-16,-14 25-116 15,-8 11-35-15,-4 14-29 0</inkml:trace>
  <inkml:trace contextRef="#ctx0" brushRef="#br0" timeOffset="47685.507">11327 11855 698 0,'0'-2'384'0,"3"-3"-60"15,13 4-79-15,14 1-84 16,9 0-29-16,30 0-54 16,7 0-27-16,0 1-27 15,-2 0-21-15,-27-2-99 16,-10-2-83-16</inkml:trace>
  <inkml:trace contextRef="#ctx0" brushRef="#br0" timeOffset="47882.8229">11432 11978 815 0,'8'-3'392'0,"19"-1"-119"15,11 2-106-15,25 2-47 16,8 1-25-16,7 3-42 0,-3-2-8 15,-8-2-102-15,-4 0-105 16</inkml:trace>
  <inkml:trace contextRef="#ctx0" brushRef="#br0" timeOffset="48387.7215">12499 11741 643 0,'3'-15'385'0,"3"-15"-5"15,-2 2-112-15,-4 5-77 16,-1 6-26-16,0 5-55 16,-2 4-29-16,3 8-54 15,-1 3-20-15,1 8-24 16,0 9-3-16,1 10 9 16,2 8 4-16,4 11 6 15,2 3 1-15,4 5 1 16,-3-5 2-16,0-8 3 0,-4-4 0 15,-4-16 3-15,-4-2 1 16,-6-12 0-16,-4-3 0 16,-6-6-3-16,-2-1 2 15,0-3-6-15,2-2 0 16,8 3-1-16,8-3-6 0,7 3-2 16,9 1 1-16,11-3 5 15,6 3 5-15,11 1 7 16,-1 0-2-16,-1 0-1 15,-5 1-1-15,-10-1 15 16,-7-4-49-16</inkml:trace>
  <inkml:trace contextRef="#ctx0" brushRef="#br0" timeOffset="49790.0755">13186 11830 763 0,'-8'1'377'16,"2"1"-123"-16,6 0-38 15,14-2-59-15,16 2-34 0,22-2-56 16,7 1-18-16,19 0-24 16,-6 1-9-16,-8 3-158 15</inkml:trace>
  <inkml:trace contextRef="#ctx0" brushRef="#br0" timeOffset="51118.9813">13300 11675 523 0,'2'-8'351'16,"-1"-7"-1"-16,-1 6-101 16,-3 8-52-16,-3 19-73 0,3 18-50 15,3 25-43-15,0 8-5 16,8 3 16-16,3-6-70 15</inkml:trace>
  <inkml:trace contextRef="#ctx0" brushRef="#br0" timeOffset="51726.6832">13845 11704 849 0,'8'-13'341'0,"11"-16"-213"16,12 6-13-16,15 10-11 16,1 2-5-16,5 12-15 15,-2 6-11-15,-17 9-28 16,-6 9-10-16,-18 9-10 15,-22 5-3-15,-24 9-2 16,-8 5 1-16,-15 0-6 16,10-3-3-16,16-9-18 15,9-7-4-15,18-13-5 16,8-7 0-16,22-6 16 16,7-5 5-16,17-1 4 15,4-1-1-15,1 2-1 16,1-2-8-16</inkml:trace>
  <inkml:trace contextRef="#ctx0" brushRef="#br0" timeOffset="52104.333">14641 11869 693 0,'-3'-8'371'0,"-1"-8"-89"15,-7 2-60-15,-8 1-77 16,-5 3-19-16,-15 5-35 16,0 4-15-16,-1 8-42 15,2 8-24-15,14 8-29 16,8 6-9-16,16 6 1 16,8 2 4-16,19 0 16 15,10-4 4-15,12-13-4 16,6 2-46-16,-3-13-213 15</inkml:trace>
  <inkml:trace contextRef="#ctx0" brushRef="#br0" timeOffset="52459.7014">14901 11998 615 0,'1'-13'379'0,"0"-6"-30"15,-4-3-167-15,-2 0-38 16,-10 0-60-16,-5-3-22 15,-10 7-34-15,-3 1-11 0,0 11-14 16,4 7-5-16,10 7-1 16,2 6-2-16,14 2 3 15,3 3 3-15,15-2 4 16,5-2 3-16,6-3 4 16,5-5 2-16,0-6 0 15,5-1 1-15,6-6 7 16,0 1 11-16,4 5 8 15,-3 3 13-15,-7 7 4 16,-7 3-2-16,-10 4 3 16,-6-1-8-16,-10 1-4 15,-3-2-7-15,-14-3-6 16,-2-1-4-16,-14-6-7 16,-3-3-3-16,-3 0-51 15,3-4-85-15</inkml:trace>
  <inkml:trace contextRef="#ctx0" brushRef="#br0" timeOffset="52997.3773">15647 11582 496 0,'-15'-4'303'0,"-23"0"-8"0,-6 4-83 16,-15 15-72-16,-2 8-34 15,4 16-57-15,8 9-12 16,24 17-2-16,12 6 3 16,27 7 23-16,16-1 8 15,27-18-9-15,12-11-4 16,4-16-16-16,5-9 17 15,-7-11-142-15,-5-6-87 0</inkml:trace>
  <inkml:trace contextRef="#ctx0" brushRef="#br0" timeOffset="53371.7085">15811 11721 1007 0,'1'-7'407'0,"8"-9"-254"16,8 1-38-16,18 1-25 15,7 1 5-15,8 6-4 16,-1 3-6-16,-16 12-34 0,-5 8-14 15,-22 10-15-15,-8 6-3 16,-21 4-1-16,-9 2-3 16,-9 1-3-16,-4 0-3 15,10-5-7-15,7-2-2 16,19-6-3-16,8-7-2 16,16-4 5-16,9-6 0 0,14-4 4 15,6 3 1-15,2-4 0 16,-2 0 15-16,-5-2-136 15,-4-4-207-15</inkml:trace>
  <inkml:trace contextRef="#ctx0" brushRef="#br0" timeOffset="53568.7126">16259 11779 1166 0,'7'3'495'16,"5"3"-252"-16,11 14-128 16,8 6-24-16,10 9-30 15,1-4-17-15,-4-5-20 16,-3-1-24-16,-15-10-144 16,1-4-116-16</inkml:trace>
  <inkml:trace contextRef="#ctx0" brushRef="#br0" timeOffset="53718.7006">16512 11782 998 0,'-21'7'413'0,"-30"9"-263"16,-3 4-51 0,-4 3-65-16,1 2-19 0,13 0-63 15,7-2-94-15</inkml:trace>
  <inkml:trace contextRef="#ctx0" brushRef="#br0" timeOffset="54067.7721">16610 11593 662 0,'9'5'405'15,"16"11"8"-15,8 5-174 16,13 18-50-16,3 9-39 15,-4 17-35-15,-6 8-22 16,-18-4-40-16,-14-6-7 16,-24-14-16-16,-12-11-3 15,-15-13 0-15,-3-2-3 0,1-9-12 16,7-4-54-16</inkml:trace>
  <inkml:trace contextRef="#ctx0" brushRef="#br0" timeOffset="62634.606">17489 11775 567 0,'-3'-1'319'0,"-2"1"-33"16,1 0-30-16,4 0-32 16,0 0-21-16,7 0-42 15,17 4-26-15,45 1-55 16,-21-5-23-16,9 0-18 15,1 0-50-15,-8 4-169 16,-8 1-188-16</inkml:trace>
  <inkml:trace contextRef="#ctx0" brushRef="#br0" timeOffset="62858.2045">17501 11939 810 0,'-5'5'392'0,"4"5"-105"15,3-2-77-15,21 0-60 16,14-2-16-16,26-3-45 16,9 1-29-16,11-5-24 15,3 1-1-15,-14-7-130 16,2-6-163-16</inkml:trace>
  <inkml:trace contextRef="#ctx0" brushRef="#br0" timeOffset="63213.6312">18450 11709 848 0,'-16'-5'430'0,"-24"-2"-120"0,1 5-142 15,-5 9-114-15,5 8-29 16,6 15-35-16,6 4-9 16,16 15-3-16,7 1 2 15,18-1 13-15,6-1 15 16,18-13 42-16,8-8 23 15,8-14 38-15,2-7 2 0,-7-12 8 16,-5-5-3-16,-17-10-7 16,-10-10 1-16,-16-7-32 15,-8-5-15-15,-8-1-34 16,-4 6-17-16,-4 10-15 16,1 5-8-16,-4 14-153 15,-4 9 32-15</inkml:trace>
  <inkml:trace contextRef="#ctx0" brushRef="#br0" timeOffset="64470.3892">1750 13658 388 0,'-1'6'311'16,"1"5"19"-16,0-6-46 16,6-5-16-16,7-12-48 15,3-9-27-15,11-23-63 16,6-10-30-16,7-24-42 16,-1-7-12-16,-6-6-5 0,-7 3-5 15,-16 17-12-15,-4 12-8 16,-6 23-11-16,-6 14-7 15,-5 21-29-15,-4 6-11 16,3 26-16-16,4 6 5 16,20 24 26-16,11 15 10 15,12 7 16-15,10 8 0 0,6-15 3 16,4-15 2-16,6-20 6 16,-5-14 3-16,-7-13-13 15,-10-6-56-15,-22-8-201 16</inkml:trace>
  <inkml:trace contextRef="#ctx0" brushRef="#br0" timeOffset="64618.748">1833 13489 874 0,'6'1'432'0,"13"1"-100"15,14-1-132-15,19-1-86 16,7 0-24-16,5-3-59 15,-1 3-82-15</inkml:trace>
  <inkml:trace contextRef="#ctx0" brushRef="#br0" timeOffset="64959.5958">2482 13587 816 0,'18'4'399'16,"15"4"-148"-16,4-1-63 16,0-7-84-16,-5-3-23 15,-4-10-21-15,-4-1-8 0,-11-5-7 16,-7-3-2-16,-17 2-14 16,-3-3-5-16,-17 1-13 15,-1 3-7-15,-1 5-9 16,0 7-9-16,14 15-18 15,5 9 0-15,9 18 13 16,-1 3 7-16,9 8 14 16,1 5 2-16,4 0-4 15,5 5 2-15,-1-3 5 16,-4-4 1-16,1-8-26 16,-2-8-44-16,0-13-165 15,5-9-217-15</inkml:trace>
  <inkml:trace contextRef="#ctx0" brushRef="#br0" timeOffset="65220.3786">3126 13529 929 0,'-4'3'466'16,"-6"10"-159"-16,-5 5-80 15,-8 6-100-15,-2 2-50 16,-9-3-45-16,-4-7-4 15,0-9-44-15,0-7-13 16,8-9-13-16,8-5-9 0,11 1 28 16,7 1 3-16,16 5 17 15,6 5 11-15,14 4 29 16,6 7 21-16,2 12 10 16,0 6 2-16,-2 3-12 15,-2 0-12-15,2-7-73 16</inkml:trace>
  <inkml:trace contextRef="#ctx0" brushRef="#br0" timeOffset="66002.7261">5348 13881 830 0,'-19'-11'478'16,"-16"-6"-102"-16,-7 8-128 16,-6 3-47-16,-1 13-85 15,2 10-31-15,8 14-48 16,8 7-15-16,21 5-20 16,3-3-3-16,16-1-8 15,11-6 2-15,17-7 2 16,10-4 2-16,12-11-41 15,5-6-64-15,-1-4-176 0,-3-4-153 16</inkml:trace>
  <inkml:trace contextRef="#ctx0" brushRef="#br0" timeOffset="66383.5351">5604 14068 490 0,'3'-6'320'16,"1"-12"7"-16,-4 0-57 15,-4-3-77-15,-4-2-26 16,-6-2-37-16,-3-1-20 0,-3 11-38 15,-3 5-21-15,-1 16-38 16,1 11-13-16,5 14-16 16,6 7-4-16,9 0 0 15,6 1 1-15,12-10 11 16,7-7 5-16,11-10 12 16,5-9 6-16,-1-12 7 15,-3-6 6-15,-9-6 7 16,-10-1 5-16,-11 1-3 15,-3 2-6-15,-1 6-16 16,5-1-4-16,8 2-86 16,5-1-39-16,14-2-38 15,3 2-6-15,3 8 75 16,0 6 30-16,-9 7 100 16,-7 6 40-16,-12 6 65 15,-6 3 22-15,-9 4-37 0,-2-3-30 16,-3-3-52-1,-1-4-13-15,3-5-6 0,4-2-45 16,4-10-140-16</inkml:trace>
  <inkml:trace contextRef="#ctx0" brushRef="#br0" timeOffset="66908.4104">6521 13554 865 0,'-17'3'376'0,"-21"10"-212"16,-3 8-36-16,-3 15-71 16,1 10-15-16,5 14-13 15,4 10-17-15,20 16-8 16,12-2-4-16,22-6 0 15,13-4 3-15,18-19 3 16,6-5 5-16,21-18 8 16,0-7-17-16,14-12-138 15</inkml:trace>
  <inkml:trace contextRef="#ctx0" brushRef="#br0" timeOffset="67649.3535">6742 13889 743 0,'-10'-23'346'0,"-11"-17"-122"15,27 0-129-15,15 2-10 16,19 7 11-16,6 9-7 15,-1 14-13-15,-2 10-10 16,-16 19-31-16,-6 4-1 16,-21 14 4-16,-8 8 1 15,-16 3-2-15,-12 0-2 16,-1-7-11-16,-4-7-4 16,9-15-20-16,6-8-10 0,18-6-18 15,8-1-6-15,17-3 12 16,9 6 4-16,8-2 19 15,4 0 5-15,0 3 5 16,2-1 3-16,-1-3-54 16,1-4-113-16</inkml:trace>
  <inkml:trace contextRef="#ctx0" brushRef="#br0" timeOffset="67801.7888">7314 14012 2068 0,'15'13'13'15,"-6"-3"-70"-15,16 11-102 16</inkml:trace>
  <inkml:trace contextRef="#ctx0" brushRef="#br0" timeOffset="67939.3874">7406 13898 1062 0,'-11'10'485'0,"-23"12"-223"16,-4 2-82-16,-10 4-95 15,0 0-34-15,8-3-36 16,10-1-24-16,14-9-156 16</inkml:trace>
  <inkml:trace contextRef="#ctx0" brushRef="#br0" timeOffset="68174.7607">7539 13633 1092 0,'9'7'501'0,"13"21"-177"16,3 9-154-16,5 31-46 15,-2 12-21-15,-14 4-32 0,-9 0-14 16,-24-13-13-16,-10-10-4 16,-3-13-9-16,2-9 0 15,8-19-131-15,6-10 10 16</inkml:trace>
  <inkml:trace contextRef="#ctx0" brushRef="#br0" timeOffset="68612.761">7154 13863 872 0,'10'0'481'0,"8"5"-121"16,6 13-147-16,3 7-52 15,5 9-79-15,-1 2-20 16,0-6-59-16,0-5-153 15</inkml:trace>
  <inkml:trace contextRef="#ctx0" brushRef="#br0" timeOffset="69075.8018">8014 13824 745 0,'0'-1'457'0,"9"-1"36"16,10 0-239-16,20 1-118 15,10 0-32-15,16 0-62 16,5 0-14-16,-10 0-86 16,-7-2-81-16</inkml:trace>
  <inkml:trace contextRef="#ctx0" brushRef="#br0" timeOffset="69253.5569">8108 14009 943 0,'21'-3'494'0,"16"3"-147"16,22-3-152-16,0 2-49 15,-3-1-70-15,-4 0-93 16</inkml:trace>
  <inkml:trace contextRef="#ctx0" brushRef="#br0" timeOffset="69675.8501">8910 13890 1224 0,'4'1'483'0,"12"5"-295"0,11-2-25 16,23 3-23-16,13 1-28 16,20 0-62-16,0-1-17 15,-10 2-82-15,-4 0-54 16</inkml:trace>
  <inkml:trace contextRef="#ctx0" brushRef="#br0" timeOffset="69956.6824">9621 13905 926 0,'15'0'418'16,"12"0"-204"-16,22-3-39 16,15 1 11-16,22-7-21 15,9 1-24-15,13-5-54 0,-2 2-21 16,-18 1-70 0,-10 2-58-16,-25 9-161 0,-14 5-195 15</inkml:trace>
  <inkml:trace contextRef="#ctx0" brushRef="#br0" timeOffset="70270.3186">9921 13686 946 0,'7'-22'479'15,"4"-20"-172"-15,-2-8-63 16,3-5-24-16,-6-6-49 16,-3 4-24-16,-4 11-47 15,-5 9-33-15,-4 29-49 16,-2 11-18-16,1 34-26 15,0 16 4-15,7 20 9 16,4 7 4-16,9 2-70 16,6-1-80-16</inkml:trace>
  <inkml:trace contextRef="#ctx0" brushRef="#br0" timeOffset="70734.5705">9741 14158 1220 0,'0'-12'476'0,"11"-11"-336"16,10 0-16-16,14 2-17 16,7 8-14-16,3 6-18 15,5 12-15-15,-6 12-29 16,-8 4-5-16,-19 12-4 16,-17 2 2-16,-22 4 0 15,-12 4-3-15,-12-1-3 16,-3-1-3-16,6-9-6 15,2-7-8-15,6-18-9 16,2-6-6-16,6-7-4 16,9-7-1-16,16-3-4 15,16 0-2-15,14 3 14 0,5 4 11 16,11 9 20-16,-2 2 13 16,4 12 9-16,-2 2 1 15,-9-1-6-15,-1 2-3 16,-12-11-49-16,-6-1-626 15</inkml:trace>
  <inkml:trace contextRef="#ctx0" brushRef="#br0" timeOffset="106333.197">10850 13813 935 0,'-3'0'415'0,"3"1"-208"0,5 2-42 16,-5-3-46-16,30 5-18 16,72 7-29-16,-30-10-17 15,1-1-29-15,-4-1-7 16,-19-1-19-16,-8-1-47 16,-8 1-131-16,-12 1-99 0</inkml:trace>
  <inkml:trace contextRef="#ctx0" brushRef="#br0" timeOffset="106512.2154">10935 13974 664 0,'-9'6'361'0,"-4"2"-95"16,13 1-25-16,23-4-52 15,15-3-38-15,27 1-39 16,5-3-28-16,4 2-52 15,-5-1-8-15,-14-4-109 16,-4 5-139-16</inkml:trace>
  <inkml:trace contextRef="#ctx0" brushRef="#br0" timeOffset="107166.5957">12081 13875 825 0,'-8'-11'434'0,"-10"-9"-101"15,-6-2-77-15,-6 4-86 16,-4 7-41-16,-3 6-67 16,-3 10-23-16,8 12-25 15,3 9-11-15,7 13-9 16,13 6-3-16,9 0-7 16,12 0 0-16,21-7 6 15,6-12-36-15,17-5-119 16,4-10-37-16,4-8-100 15,-1 0 2-15,-13-9 122 16,-8 0 40-16,-6-5 125 16,-5-4 74-16,-8 0 81 15,-3 0 40-15,-13-3 57 0,-8 2-6 16,-9 0-25-16,-6-3-23 16,-6 5-73-16,-1 3-31 15,4 6-60-15,1 5-21 16,5 9-17-16,1 7-2 15,0 5 2-15,6 1 4 16,2-1 7-16,4-3 1 16,6-4-3-16,1-2 2 15,5-11 2-15,7-1 2 0,9-6 6 16,7-1 0-16,9-9-1 16,3-4-2-16,5 5-1 15,-2 2 16-15,-3 8 6 16,-3 7 5-16,-15 5 9 15,-10 2 1-15,-19 6 16 16,-9-2 3-16,-12 2 0 16,-3 0-17-16,1-2-44 15,5-2-61-15</inkml:trace>
  <inkml:trace contextRef="#ctx0" brushRef="#br0" timeOffset="107694.2959">13307 13287 593 0,'-23'1'356'15,"-14"7"-9"-15,-14 29-195 16,-4 18-39-16,1 32-30 15,1 12-5-15,18 23-21 16,13 3-2-16,25 0-22 16,14-4-18-16,17-22-6 0,9-3-2 15,10-17-1-15,2-14 1 16,10-21 6-16,5-15-31 16,11-26-158-16</inkml:trace>
  <inkml:trace contextRef="#ctx0" brushRef="#br0" timeOffset="108407.5819">13711 13656 764 0,'-18'1'340'0,"-24"-1"-145"15,0-4-30-15,0-9-44 0,7-12-23 16,15-6-58-16,11-7-20 16,20 1-26-16,10 7 2 15,15 11 10-15,4 8 8 16,0 18 11-16,2 9-6 16,-11 16-5-16,-9 2-1 15,-19 4 4-15,-9 1 3 16,-15 2 0-16,-5-2-1 15,-1-1-8-15,3-5-3 0,10-6-7 16,3-6-3-16,16-7-1 16,11-3 0-16,3-5 1 15,8 1 0-15,7-3 2 16,1 1 0-16,6-4 3 16,-2-1 0-16,-7-2 5 15,-6-2 4-15,-15 2 14 16,-7-3 4-16,-10 1 11 15,-3-4 8-15,-5-5-9 16,0-1-3-16,6-5-12 16,4-3-14-16,10-6-12 15,6-1-6-15,11 2-6 16,2 1 0-16,6 7 13 16,0 6 9-16,-3 12 13 15,0 3 10-15,-5 12 9 16,-6 3 0-16,-3 6 0 0,-5 4-7 15,-3 0-16-15,-2 3-4 16,3-2-6-16,4 0-35 16,-2-1-170-16,2-5-144 15</inkml:trace>
  <inkml:trace contextRef="#ctx0" brushRef="#br0" timeOffset="108618.4824">13511 14082 1069 0,'25'0'439'0,"29"0"-279"16,13 0 0-16,17-1-46 15,4 0-26-15,13 0-36 16,-4 0-15-16,-13 0-69 15,-9 1-83-15</inkml:trace>
  <inkml:trace contextRef="#ctx0" brushRef="#br0" timeOffset="109022.3286">13666 14267 797 0,'5'-8'414'0,"10"-4"-134"0,16 4-98 16,6 3-29-16,13 7-66 15,-4 3-25-15,-9 5-31 16,-9-2-9-16,-21 7-5 15,-10-2 1-15,-17 5-1 16,-5 0 2-16,-3-6-2 16,3-3-1-16,12-9-19 15,10-5-9-15,18-4-12 16,9 0-4-16,11 3 4 16,4 6 5-16,0 7 3 15,-2 8 2-15,-18 9 14 16,-12 4 6-16,-23 3 11 15,-14 1 2-15,-12-1 0 16,-3-10 0-16,3-8-69 16,1-13-64-16</inkml:trace>
  <inkml:trace contextRef="#ctx0" brushRef="#br0" timeOffset="109401.4256">14254 13362 1066 0,'12'3'474'0,"19"18"-218"16,7 20-127-16,17 36-71 15,7 15-13-15,-17 31-12 16,-11 11-10-16,-40 5-2 16,-24-4-2-16,-20-13-1 15,-8-12 1-15,5-25-1 16,9-10-8-16,13-30 52 15,7-10 3-15,8-14 5 16,2-10 10-16,9-7-48 16,-4-6-9-16,4-5-88 15</inkml:trace>
  <inkml:trace contextRef="#ctx0" brushRef="#br0" timeOffset="135452.3724">6652 15267 316 0,'-17'0'210'0,"-16"-8"14"16,5-9-18-16,14-16-56 15,11-7-24-15,12-5-30 16,7-1 6-16,16 11 35 15,6 2 9-15,8 23-6 16,3 12-26-16,-3 24-51 16,-4 12-17-16,-22 14-16 15,-14 6-2-15,-34 13-4 16,-15 2-3-16,-12-1-21 16,1-5-25-16,13-18-43 15,6-9-7-15,9-21 16 0,4-8 25 16,7-13 40-16,3-6 4 15,14-4 8-15,9 0 11 16,18 6 11-16,8 2 9 16,18 6 6-16,5 2-10 15,1 4-9-15,-5 2-7 16,-12-1-16-16,-5 4-8 0,-13-6-146 16,-1 1-219-16</inkml:trace>
  <inkml:trace contextRef="#ctx0" brushRef="#br0" timeOffset="135650.915">7011 15359 1083 0,'6'2'474'0,"12"8"-239"15,11 9-97-15,10 6-67 16,6 5-30-16,1 3-24 15,-1-4-4-15,-9 1 23 16,-6-9-68-16,-10-6-201 16,-2-1-287-16</inkml:trace>
  <inkml:trace contextRef="#ctx0" brushRef="#br0" timeOffset="135798.8359">7401 15371 840 0,'-10'-7'479'16,"-7"-3"-66"-16,-8 8-105 15,-10 13-112-15,-4 10-49 16,-8 16-68-16,-2 3-27 16,8 0-37-16,5-5-6 15,15-7-68-15,7-5-102 0</inkml:trace>
  <inkml:trace contextRef="#ctx0" brushRef="#br0" timeOffset="136247.7205">7770 15371 1038 0,'15'-1'451'0,"20"-5"-234"16,10 2-52-16,14-1-67 15,3 4-32-15,2 1-37 16,-4 3-8-16,-14 1-67 15,-7-3-81-15</inkml:trace>
  <inkml:trace contextRef="#ctx0" brushRef="#br0" timeOffset="136442.7035">7891 15523 938 0,'13'5'523'0,"8"4"-141"16,21-2-125-16,4-3-44 15,8-4-94-15,0-2-14 16,-2-1-90-16,-1-2 378 16</inkml:trace>
  <inkml:trace contextRef="#ctx0" brushRef="#br0" timeOffset="137457.3379">8903 15370 687 0,'-23'-3'345'0,"-21"-12"-111"15,7-13-27-15,15-14-73 16,12-3-40-16,16 2-49 16,8 3 0-16,16 12 20 15,6 7 3-15,13 17-4 16,7 8-11-16,9 17-26 16,-7 5-4-16,-24 11-3 15,-19 9 1-15,-36 12-3 16,-13 5-2-16,-15 2-5 0,2-6-3 15,5-16-3-15,8-7-6 16,14-16-1-16,4-8-2 16,15-9-14-16,6 0 6 15,16-3 5-15,9 0 4 16,19 0 14-16,5 0-1 16,5 0-1-16,-3 0-64 15,-5-6-280-15</inkml:trace>
  <inkml:trace contextRef="#ctx0" brushRef="#br0" timeOffset="137680.9921">9357 15067 772 0,'0'-5'459'0,"1"-3"-20"16,-4 7-203-16,-1 21-115 15,0 4-42-15,-3 20-42 16,3 10-9-16,3 13-11 15,1 5-2-15,6 2-6 16,0-7 15-16,-1-19-83 16,1-10-46-16,1-20-122 15,2-6-12-15,2-8-32 16,1-10-28-16</inkml:trace>
  <inkml:trace contextRef="#ctx0" brushRef="#br0" timeOffset="137846.0065">9488 15406 554 0,'-15'8'299'16,"-16"11"-70"-16,1 2-22 16,8 0-63-16,7 0-26 15,15-2-34-15,4-3-13 16,17-2-27-16,6-3-5 16,10-3-16-16,2-4-3 0,-1-1-78 15,-5 0-120-15</inkml:trace>
  <inkml:trace contextRef="#ctx0" brushRef="#br0" timeOffset="138155.6172">9770 15414 1164 0,'-1'6'467'0,"-2"12"-290"15,3 4-45-15,3 9-46 16,2-1-23-16,-5-8-38 15,0-2-5-15,-1-12 4 16,-5-3 7-16,2-5 7 16,-1-5 0-16,-1-10-11 15,1-7-9-15,2-12-13 16,7-1-6-16,9-7-11 16,4 5-3-16,5 10-4 15,2 3 1-15,5 16 13 0,2 8 7 16,-2 7 21-16,0 9 13 15,-13 12 28-15,-6 1 5 16,-10 9 1-16,-6 1-9 16,1-5-30-16,0-2-15 15</inkml:trace>
  <inkml:trace contextRef="#ctx0" brushRef="#br0" timeOffset="138551.0635">10446 15099 1069 0,'0'1'504'0,"0"-1"-217"16,0 16-152-16,0 3-48 15,3 17-55-15,0 7-4 16,5 10-17-16,2 2-3 16,2-6 19-16,3-6-54 15,0-15-169-15,1-8-348 0</inkml:trace>
  <inkml:trace contextRef="#ctx0" brushRef="#br0" timeOffset="138697.7306">10301 15304 870 0,'7'0'494'16,"6"3"-53"-16,19 1-267 15,15 2-37-15,16 3-72 16,5-1-24-16,-5 3-40 16,-9-1-69-16</inkml:trace>
  <inkml:trace contextRef="#ctx0" brushRef="#br0" timeOffset="138877.7062">10381 15629 1342 0,'21'0'555'15,"32"0"-323"-15,10 2-38 16,3 0-72-16,-8 3-33 15,-14 1-77-15,-5-1-83 16</inkml:trace>
  <inkml:trace contextRef="#ctx0" brushRef="#br0" timeOffset="139682.7454">11362 15293 752 0,'-12'-7'364'0,"-7"-14"-128"16,3-8-53-16,12-8-77 15,8-4-28-15,13 7-25 16,7 3 18-16,10 13 7 16,4 9 2-16,7 9-21 15,-3 7-26-15,-13 10-13 16,-13 2-5-16,-32 13 1 15,-17 5 0-15,-18 3-3 16,-2 5-4-16,10-1-3 16,10-6-20-16,20-3-13 15,12-2-2-15,18-8-4 16,10-3 21-16,14-12 9 16,8-3 3-16,6-6 5 15,4-2 1-15,-4-2 5 16,-8-5 1-16,-14-5 3 15,-8 2 0-15,-13-2-3 0,-3 5-3 16,-7 5-8-16,-5 3-1 16,-1 5-4-16,3-5 1 15,0 0 4-15,0 0 5 16,0 0 1-16,-1-1-1 16,1 0-1-16,0-15-3 15,10-45-3-15,1 26-4 16,9 7-2-16,0 10 5 15,-3 12 8-15,0 6 7 0,-6 15 16 16,4 2 2-16,0 10 1 16,2 5-3-16,2 2-10 15,-1-2-6-15,-2-4-48 16,-5-7-75-16</inkml:trace>
  <inkml:trace contextRef="#ctx0" brushRef="#br0" timeOffset="139893.6036">11290 15621 1213 0,'21'0'488'0,"33"0"-314"0,21 5-12 16,24 3-58-16,6 0-26 15,13 0-43-15,-3-2-7 16,-4-5-93-16,-2-1-72 16</inkml:trace>
  <inkml:trace contextRef="#ctx0" brushRef="#br0" timeOffset="140297.7652">11517 15798 787 0,'0'-3'439'16,"2"-2"-31"-16,21 0-261 15,15 3-23-15,12 2-36 16,6 1-17-16,-9 6-29 15,-13 1-7-15,-21 3-13 16,-8 4-1-16,-20 6-1 16,-5 2-2-16,-4 3-1 15,-6-4-3-15,7-12-2 16,10-2-7-16,17-10-7 16,13-4-5-16,19 0-3 15,2-1 8-15,8 10 4 16,1 8 4-16,-7 14 4 0,-9 9 3 15,-30 0 10-15,-13 2 12 16,-23 0 9-16,-8-7-2 16,0-7-3-16,-2-9-12 15,6-16-130-15,7-10-474 16</inkml:trace>
  <inkml:trace contextRef="#ctx0" brushRef="#br0" timeOffset="140494.8255">12465 15618 1566 0,'4'3'612'0,"-2"11"-409"15,-3 5-32-15,-10 12-67 16,-4 2-22-16,-5-2-78 15,0 2 77-15</inkml:trace>
  <inkml:trace contextRef="#ctx0" brushRef="#br0" timeOffset="140960.2725">13253 15078 941 0,'4'-15'459'16,"5"-5"-185"-16,9 15-112 16,-4 6-42-16,3 33-61 15,-5 9-17-15,-12 32-20 16,3 19-1-16,-10 12-5 0,-1 1 0 16,1-21-42-16,3-13-70 15,9-29-355-15</inkml:trace>
  <inkml:trace contextRef="#ctx0" brushRef="#br0" timeOffset="141166.3561">13507 15470 640 0,'-8'-7'368'0,"-4"-8"-76"0,-11 12-118 16,-7 3-35-16,-8 8-57 15,5 7-17-15,7 2-21 16,6 3-14-16,22 0 0 15,10-4 4-15,24 1-2 16,12 1 3-16,14-1-11 16,4-1 19-16,-4-1-148 15,-1-5-227-15</inkml:trace>
  <inkml:trace contextRef="#ctx0" brushRef="#br0" timeOffset="141479.0274">14191 15402 1042 0,'-9'-16'481'0,"-11"-16"-191"0,-11 5-72 16,-8 12-70-16,-7 8-31 16,-11 17-59-16,7 7-29 15,6 18-24-15,8 6-10 16,22 10-8-16,12-2 3 15,24-2-2-15</inkml:trace>
  <inkml:trace contextRef="#ctx0" brushRef="#br0">13869 15530 1103 0,'5'-23'170'0,"-2"27"-33"0</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09:54:29.68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14102 15326 746 0,'-3'-6'395'0,"-13"-4"-60"15,-5 3-86-15,-16 13-72 16,-10 7-28-16,-3 14-75 15,3 10-24-15,17 8-27 16,14 2-16-16,30 2-10 16,18-3 3-16,28-10-1 15,9-6 1-15,2-14 8 16,-3-9 12-16,-19-10-95 16,-9-4-77-16</inkml:trace>
  <inkml:trace contextRef="#ctx0" brushRef="#br0" timeOffset="143.2496">13875 15515 856 0,'17'-2'451'16,"27"-1"-140"-16,15 1-63 16,15 5-140-16,-3 0-42 15,-8 6-93-15,-8-1-111 0</inkml:trace>
  <inkml:trace contextRef="#ctx0" brushRef="#br0" timeOffset="779.9622">14781 15045 710 0,'0'-2'411'0,"3"-3"20"0,18-4-281 16,14-3-17-16,38 5-31 15,14 4-22-15,18 6-38 16,7 3-12-16,-6 1-11 16,-2 1-5-16,-18 0-2 15,-16 3-2-15,-35 0-8 16,-13 4-3-16,-29 9-5 16,-12 5-1-16,-30 18 2 15,-18 8 1-15,-19 9-1 16,-5 11 1-16,3-7 3 15,9-5 1-15,13-9 4 16,11-14 0-16,26-8-3 16,15-4 3-16,38-13 3 15,23-4 4-15,35-7 29 16,17-4 13-16,27 2 20 16,-4-2-3-16,-5 2-24 0,-12 3-14 15,-33 0-57-15,-9 0-73 16</inkml:trace>
  <inkml:trace contextRef="#ctx0" brushRef="#br0" timeOffset="1090.0082">15926 15121 640 0,'-1'0'366'0,"-12"5"-44"16,-10 8-78-16,-25 15-79 15,-9 8-43-15,-13 13-54 16,0 9-23-16,-6 12-23 16,-1 3-5-16,8-6 1 15,8-9-48-15,25-17-270 16</inkml:trace>
  <inkml:trace contextRef="#ctx0" brushRef="#br0" timeOffset="1377.1418">15625 15037 766 0,'5'3'460'15,"4"2"-18"-15,24 4-254 16,17-2-22-16,25-2-77 16,8 0-25-16,-5 0-147 15</inkml:trace>
  <inkml:trace contextRef="#ctx0" brushRef="#br0" timeOffset="2538.857">6762 16742 1170 0,'9'3'482'0,"16"11"-276"16,15 9-92-16,9 18-41 16,4 5-25-16,-1 10-26 15,-8-4-5-15,-4-8-17 16,-6-5-83-16,-4-13-371 15</inkml:trace>
  <inkml:trace contextRef="#ctx0" brushRef="#br0" timeOffset="2745.5063">7224 16756 893 0,'-7'-6'413'0,"-9"-3"-154"0,-1 2-58 15,-5 10-52-15,-6 10-21 16,-9 18-45-16,-6 10-13 16,-4 12-24-16,3 3-14 15,0-9-19-15,8-4-2 16,7-17-52-16,10-7-58 16,21-6-206-16</inkml:trace>
  <inkml:trace contextRef="#ctx0" brushRef="#br0" timeOffset="3104.1908">7531 16724 1062 0,'0'3'450'16,"-1"-1"-250"-16,15 4-77 15,10 1-20-15,31-4-36 16,14 0-22-16,7-3-23 0,0-1-5 15,-20-2-41-15,-14 2-68 16</inkml:trace>
  <inkml:trace contextRef="#ctx0" brushRef="#br0" timeOffset="3219.3006">7605 16914 1156 0,'9'1'501'0,"22"1"-254"16,13 2-90-16,17 4-42 16,1 0-44-16,-9 2-16 15,-8 2-80-15</inkml:trace>
  <inkml:trace contextRef="#ctx0" brushRef="#br0" timeOffset="3638.4343">8634 16355 1071 0,'1'4'451'15,"2"8"-241"-15,-2 27-123 16,-1 13-26-16,0 20-25 16,-3 10-16-16,1 7-8 15,1-1-2-15,1-9-13 16,3-8-43-16,2-25-84 16,-1-13-46-16,4-21-142 15,0-12-101-15</inkml:trace>
  <inkml:trace contextRef="#ctx0" brushRef="#br0" timeOffset="3801.1547">8854 16742 267 0,'10'-10'219'16,"3"-15"45"-16,-11 20-28 15,-10 7-12-15,-16 13-36 0,-6 7-51 16,-10 7-45-16,4-1-25 16,12 2-48-16,11-4-16 15,24-4-3-15,12 0 2 16,13-6 8-16,6-1 2 15,4-5-17-15,3-4-69 16</inkml:trace>
  <inkml:trace contextRef="#ctx0" brushRef="#br0" timeOffset="4087.8555">9128 16853 664 0,'-2'11'372'0,"1"8"-32"0,0 7-186 15,-1 1-4-15,0-3-55 16,-2-7-31-16,2-9-23 16,-1-1 6-16,1-11 3 15,0-6-1-15,2-12-13 16,3-9-15-16,8-9-15 16,3-2-3-16,9 4-8 15,5 5 5-15,1 16 18 16,1 6 6-16,-3 15 27 15,-11 7 3-15,-2 17 2 16,-5 5-3-16,-8 11-17 16,6 1-9-16,-6-7-22 15,4-2-65-15</inkml:trace>
  <inkml:trace contextRef="#ctx0" brushRef="#br0" timeOffset="4422.2806">9936 16560 1110 0,'-1'0'557'0,"-4"4"-206"16,3 3-116-16,3 16-129 16,-1 6-48-16,4 15-32 15,3 6-6-15,3 1-10 16,1 4-2-16,2-13 4 15,-2-2-51-15,-1-17-202 16</inkml:trace>
  <inkml:trace contextRef="#ctx0" brushRef="#br0" timeOffset="4567.5227">9818 16779 1099 0,'8'0'445'16,"19"2"-272"-16,11-1-95 15,21 0-31-15,3 3-21 16,0-1-62-16,-2 7-137 0</inkml:trace>
  <inkml:trace contextRef="#ctx0" brushRef="#br0" timeOffset="4761.4726">9840 17022 1139 0,'7'1'491'0,"15"8"-242"15,8-7-67-15,25 1-4 16,10 3-50-16,5-6-63 16,0 4-5-16,-15 3-53 15,-9 1-66-15</inkml:trace>
  <inkml:trace contextRef="#ctx0" brushRef="#br0" timeOffset="5357.5542">10889 16564 890 0,'-6'21'400'15,"-4"14"-198"-15,1 10-97 16,0 2-23-16,5-4-43 16,1-5-15-16,5-13-8 15,3-9 1-15,0-15 10 16,0-5 4-16,-5-18 6 15,-1-5-1-15,-8-11-10 0,3 3-7 16,-1 1-8-16,-2 2-5 16,10 10-11-16,0 1-7 15,13 10-11-15,10 1-3 16,11 7 5-16,6 3 4 16,5-2 14-16,-1 2 3 15,-7 0 4-15,-5 0 1 16,-12 3-1-16,-6-3-1 0,-5 7-2 15,-7 0 7-15,-3 8 17 16,0 7 6-16,-1 7 6 16,1 5-9-16,0 1-16 15,0-2-2-15,7-7-89 16,0-3-236-16</inkml:trace>
  <inkml:trace contextRef="#ctx0" brushRef="#br0" timeOffset="5554.1592">10840 16959 1101 0,'23'-3'447'0,"34"2"-282"15,0 1-30 1,-28 0-47-16,-1 0-29 0,85 4-36 0,0 1-4 15,-16 7-82-15,-54-5-104 16</inkml:trace>
  <inkml:trace contextRef="#ctx0" brushRef="#br0" timeOffset="5941.6281">10855 17090 844 0,'-4'2'408'0,"1"-2"-135"15,7-1-113-15,-4 0-49 16,30-3-15-16,57-3-19 16,-27 4-17-16,5 9-28 15,-4 1-8-15,-18 2-9 16,-13 6-3-16,-29 2-1 15,-9 3-1-15,-18 1-7 16,-5-3-4-16,-1-5-24 16,4-4-21-16,15-7-32 15,12-2 1-15,17-1 13 16,12 0 16-16,7 3 33 16,0 9 0-16,-6 8 9 0,-9 8 18 15,-20 11 32-15,-10 1 15 16,-29 2 13-16,-11-7-13 15,-7-13-14-15,1-10-9 16,16-21-43-16,11-11-62 16</inkml:trace>
  <inkml:trace contextRef="#ctx0" brushRef="#br0" timeOffset="6168.5864">11859 16981 1198 0,'0'9'528'0,"-11"13"-298"16,-6 11-29-16,-13 3-107 15,1 1-16-15</inkml:trace>
  <inkml:trace contextRef="#ctx0" brushRef="#br0" timeOffset="6558.525">12730 16423 1015 0,'-3'17'435'15,"1"16"-191"-15,2 27-186 16,3 9-11-16,5 18-19 15,-2 1-10-15,-2-1-27 16,-4-5-96-16</inkml:trace>
  <inkml:trace contextRef="#ctx0" brushRef="#br0" timeOffset="6769.0901">12866 16699 730 0,'-27'15'314'16,"-28"16"-159"-16,8 6-22 16,15 4-38-16,12-3-8 15,25-4-15-15,9-1 7 0,15-12-1 16,8-3-9-16,10-10-26 16,4-7-13-16,12-3-34 15,1-3-78-15</inkml:trace>
  <inkml:trace contextRef="#ctx0" brushRef="#br0" timeOffset="7005.192">13498 16749 836 0,'-16'-7'473'16,"-11"-2"-88"-16,-8 8-173 15,-6 2-45-15,1 10-81 16,3 3-31-16,8 10-48 16,11 5-11-16,14 8-10 0,8 3-2 15,17 0 10-15,7-4 4 16,16-10 2-16,2-8 2 16,5-10-51-16,-4-5-78 15</inkml:trace>
  <inkml:trace contextRef="#ctx0" brushRef="#br0" timeOffset="7156.2017">13208 16871 967 0,'3'-3'469'0,"12"-2"-101"16,13 0-178-16,22 0-65 15,13-1-32-15,19 1-28 16,-2 2-74-16</inkml:trace>
  <inkml:trace contextRef="#ctx0" brushRef="#br0" timeOffset="7724.5036">14091 16410 1095 0,'9'-1'394'0,"16"-2"-301"16,18 0-21-16,34 0 12 16,20-1 7-16,23 2-22 15,4 5-9-15,-4 4-31 16,-11 2-8-16,-22 5-8 15,-13-2-2-15,-30 5-7 16,-21 6-1-16,-39 5 1 16,-21 9-1-16,-43 8 2 15,-12 4-5-15,-24 7-22 16,-6 1-1-16,-1 3 4 16,7 0 5-16,27-8 22 15,20-8 8-15,35-20 6 16,17-6-3-16,28-8 0 15,16-8-6-15,38-3-9 16,19-2 1-16,35-2 0 16,10 2-2-16,21 1 1 0,3 2 1 15,-10 0-26-15,-7 0-94 16</inkml:trace>
  <inkml:trace contextRef="#ctx0" brushRef="#br0" timeOffset="8054.0088">15253 16548 872 0,'-7'3'434'16,"-8"-2"-160"-16,-13 14-110 16,-6 9-49-16,-25 9-57 15,-10 11-15-15,-17 14-27 16,-6 2-5-16,14 1-2 0,9-5-3 15,19-18-96-15,13-9-86 16</inkml:trace>
  <inkml:trace contextRef="#ctx0" brushRef="#br0" timeOffset="8325.4797">15046 16479 880 0,'4'-5'462'0,"7"-3"-115"15,10 4-99-15,13 4-112 16,-1 1-49-16,13 6-58 16,-2 3-36-16</inkml:trace>
  <inkml:trace contextRef="#ctx0" brushRef="#br0" timeOffset="8643.5361">15476 17041 1326 0,'-1'3'606'0,"-4"5"-239"15,0-1-225-15,1 3 316 16</inkml:trace>
  <inkml:trace contextRef="#ctx0" brushRef="#br1" timeOffset="11116.038">7135 15096 851 0,'-2'-12'468'16,"-6"-5"-135"-16,-29 32-100 16,-20 22-38-16,-39 51-94 15,-16 28-35-15,-15 28-41 16,6 8-12-16,24-8-35 16,21-14-107-16</inkml:trace>
  <inkml:trace contextRef="#ctx0" brushRef="#br1" timeOffset="11483.049">9355 14984 1356 0,'-16'16'519'0,"-37"30"-374"16,-22 21-71-16,-30 46-36 15,-4 16-17-15,-3 19-12 16,8 1-26-16,17-11-268 0</inkml:trace>
  <inkml:trace contextRef="#ctx0" brushRef="#br1" timeOffset="12056.2678">11784 14983 1179 0,'-54'37'499'0,"-48"27"-278"0,-21 43-132 16,-12 22-29-16,-17 17-36 15,8 1-10-15,25-14-53 16</inkml:trace>
  <inkml:trace contextRef="#ctx0" brushRef="#br0" timeOffset="207344.7745">16534 13003 1086 0,'-4'0'476'0,"-5"0"-254"15,2 6-54-15,1 15-87 16,4 4-29-16,3 26-36 16,6 12-5-16,-1 20 2 0,2 8-59 15,-1 3-338-15</inkml:trace>
  <inkml:trace contextRef="#ctx0" brushRef="#br0" timeOffset="207635.4643">16527 13845 909 0,'-1'-6'494'0,"-4"-3"-97"16,-1 3-128-16,3 13-123 16,-3 9-54-16,0 15-67 15,3 10-14-15,3 14-8 16,0 8-3-16,4 15-37 16,0 3-56-16,-4 4-132 15,0-4-126-15</inkml:trace>
  <inkml:trace contextRef="#ctx0" brushRef="#br0" timeOffset="207889.0572">16463 14841 1063 0,'0'-1'502'0,"0"2"-217"16,-2 8-82-16,1 18-100 15,1 8-43-15,-2 18-36 16,2 10-11-16,2 14-10 16,-1 5-25-16,7 7-148 15,1-4-237-15</inkml:trace>
  <inkml:trace contextRef="#ctx0" brushRef="#br0" timeOffset="208144.1935">16467 15934 1138 0,'0'2'498'16,"0"5"-242"-16,0 8-98 15,2 14-69-15,-2 11-30 16,1 26-39-16,-1 5-9 16,-3 20-25-16,0-2-43 15,2 1-174-15,1 1-304 16</inkml:trace>
  <inkml:trace contextRef="#ctx0" brushRef="#br0" timeOffset="208339.592">16430 17208 1157 0,'1'26'467'0,"0"40"-293"16,3 1-23-16,1 4-33 16,1 1-26-16,2-5-22 15,0 0-87-15</inkml:trace>
  <inkml:trace contextRef="#ctx0" brushRef="#br0" timeOffset="209279.0321">17112 13193 775 0,'0'18'322'16,"-3"9"-181"-16,1 29-79 15,0 9 1-15,5 8-20 16,5-5-4-16,3-22-17 16,3-12-1-16,-6-24 44 15,3-10 21-15,-8-17 15 16,2-12 3-16,-5-22-42 0,-5-8-20 16,-3-21-4-16,-6-6 1 15,2 8-8-15,2 8-9 16,2 30-22-16,7 15-21 15,5 25-17-15,1 9 2 16,6 19 6-16,-2 8 11 16,4 9 17-16,2 1 1 15,6-5 3-15,7-3 1 0,4-15 5 16,3-11 3-16,0-17 8 16,-4-12 3-16,-6-14 4 15,-4-4 1-15,-11-10 1 16,-6-1 0-16,-4 1-11 15,0 6-3-15,-2 15-6 16,4 11-10-16,1 19 2 16,2 9 2-16,4 21 0 15,4 9 8-15,-4 16 0 16,0 10-2-16,-1 3-2 16,0-7 0-16,7-11-3 15,4-11-25-15,1-23-157 16,5-7-175-16</inkml:trace>
  <inkml:trace contextRef="#ctx0" brushRef="#br0" timeOffset="209611.6316">17851 13308 869 0,'-9'-9'431'16,"-12"-2"-137"-16,-3 4-70 15,-5 8-97-15,2 8-38 16,1 11-63-16,8 3-22 0,11 9-20 16,6 1-3-16,11-5 3 15,7-3 4-15,8-13 11 16,2-5 4-16,0-7 6 16,-6-1 3-16,-10-5 11 15,-9 1 3-15,-10-1-3 16,-8 0-4-16,-8 8-8 15,-1 6 2-15,3 7 5 16,6 6 0-16,11 3-4 16,5-2-6-16,17-3-7 15,5-2 1-15,10-7 14 16,4-2-56-16,6-5-214 16</inkml:trace>
  <inkml:trace contextRef="#ctx0" brushRef="#br0" timeOffset="210015.0115">18665 13386 994 0,'-16'-12'504'0,"-13"-11"-184"0,-2 5-114 16,0 4-48-16,1 14-87 15,7 8-30-15,10 20-48 16,4 4-6-16,15 8 0 16,7 1 4-16,5-11 9 15,5-4 2-15,0-12 3 16,0-6 3-16,-6-12 13 15,-3-8 9-15,-7-13 9 16,-8-11 5-16,-6-18 0 16,-4-12 1-16,-2-13 1 15,4-2-5-15,1 1-19 16,5 5-12-16,8 18-23 16,2 11-13-16,15 28-45 15,3 15-70-15,12 24-236 16</inkml:trace>
  <inkml:trace contextRef="#ctx0" brushRef="#br0" timeOffset="210314.4723">19002 13333 790 0,'0'-6'434'0,"-6"-10"-59"15,-3-1-98-15,-12 2-78 16,-5 0-41-16,-3 10-73 16,-3 4-32-16,6 13-48 15,2 7-9-15,10 13-6 16,7 6 5-16,13 4 9 16,10-5 1-16,11-8 9 15,3-7 12-15,3-16 34 16,-2-3 15-16,-12-11 20 15,-2-6-7-15,-10-9-31 16,-6-3-34-16,1 3-187 16</inkml:trace>
  <inkml:trace contextRef="#ctx0" brushRef="#br0" timeOffset="210703.762">19041 13282 1023 0,'2'-3'479'0,"4"-2"-230"15,-1 5-65-15,7 16-98 16,-3 11-41-16,1 15-21 15,-1 5-9-15,3 0-4 16,-4-3-2-16,2-9-33 16,0-7-74-16,-1-14-434 15</inkml:trace>
  <inkml:trace contextRef="#ctx0" brushRef="#br0" timeOffset="211033.2258">19261 13263 884 0,'-5'3'382'16,"-13"6"-190"-16,-2 6-56 16,-8 8-58-16,1 5-21 15,8 3-38-15,5-1-15 16,14-2 2-16,4-4 11 16,14-6 22-16,5-4 6 15,10-9-3-15,4-3-9 0,-1-6-10 16,-3-1-1-16,-5-4 0 15,-4-4-1-15,-3-3-4 16,-3-7-3-16,-5-3-2 16,-4-1 1-16,-9 5-7 15,0 6 33-15,-3 10 6 16,3 12 7-16,2 12 21 16,-2 6-31-16,4 10-8 15,-2-2-8-15,6-2-16 16,1-3-15-16,5-8-185 15</inkml:trace>
  <inkml:trace contextRef="#ctx0" brushRef="#br0" timeOffset="211256.7276">19636 13210 1439 0,'-1'5'565'15,"-4"20"-380"-15,3 7-44 16,3 25-38-16,1 10-14 16,1 5-32-16,-1 2-9 15,-1-11-27-15,3-7-7 16,1-11-25-16,2-9-40 0,1-14-104 16,-1-6-117-16,0-11-285 15</inkml:trace>
  <inkml:trace contextRef="#ctx0" brushRef="#br0" timeOffset="211388.0792">19707 13460 1221 0,'4'-7'484'0,"10"-4"-330"16,8 6-84-16,11 0-70 15,6 5-124-15</inkml:trace>
  <inkml:trace contextRef="#ctx0" brushRef="#br0" timeOffset="211733.1832">20110 13185 1111 0,'-15'-2'523'0,"-21"-3"-221"0,2 5-95 16,10 3-117-16,1 4-42 15,13 3-54-15,9 3-15 16,4 2-4-16,5 1 4 16,10-1 15-16,-1-1 4 15,0-3 5-15,4-2 2 0,-9-2-6 16,-3-3-7-16,-9-1-8 16,-5 2-1-16,-8 5 8 15,-6 5 4-15,-1 6 18 16,2 2 4-16,5 0-1 15,7 1 1-15,10-4-14 16,4-3-2-16,7-4 3 16,0-4 3-16,2-9 6 15,3-1-38-15,-3-8-123 16,6-5-132-16</inkml:trace>
  <inkml:trace contextRef="#ctx0" brushRef="#br0" timeOffset="211837.0629">20129 13222 773 0,'-17'-30'537'15,"-11"-17"4"-15,3 2-287 16,3 0-93-16,10 23-122 16,6 7-36-16,9 14-193 15,6 8-157-15</inkml:trace>
  <inkml:trace contextRef="#ctx0" brushRef="#br0" timeOffset="212001.0283">20200 13176 908 0,'16'16'502'0,"14"11"-103"15,8 7-208-15,3 10-42 16,-9 7-66-16,-6 2-16 16,-14-1-18-16,-12-7 4 0,-8-9 4 15,-9-11 2-15,-7-10-3 16,1-7-19-16,1-12-115 16,4-4-68-16</inkml:trace>
  <inkml:trace contextRef="#ctx0" brushRef="#br0" timeOffset="212644.3629">21021 13253 1004 0,'-3'-8'506'0,"0"-6"-200"0,11 14-155 16,6 11-43-16,20 27-74 15,6 13-10-15,0 21-2 16,-6 5-3-16,-22-2-4 15,-13-3 1-15,-18-13-17 16,-4-5-21-16,-4-16-38 16,-6-10-11-16,0-27 16 15,2-12 17-15,5-24 24 16,8-10 6-16,17-11-11 16,7-4-1-16,21-9 19 15,16-1 12-15,11 3 36 16,5 8 17-16,-1 18 10 15,-7 7-5-15,-13 15-24 0,-10 4-11 16,-16 8-12-16,-4 4-6 16,-9 10-5-16,-2 7-4 15,-2 13-7-15,-1 6 2 16,5 12-1-16,4 0-1 16,13 1-33-16,0-9-61 15,11-12-218-15,2-6-261 16</inkml:trace>
  <inkml:trace contextRef="#ctx0" brushRef="#br0" timeOffset="212900.2574">21615 13397 513 0,'13'-12'329'0,"14"-12"5"15,-2 4-49-15,-8 13-60 16,-3 7-34-16,-14 10-50 16,-2 9-15-16,-14 7-37 15,-7 3-22-15,-7-2-33 16,0-5-9-16,2-11-12 15,4-7-12-15,1-10-16 16,3-7-5-16,2-6-3 16,5-4 9-16,8-2 4 15,4 3-4-15,12 7 6 16,5 7 6-16,15 16 11 16,2 11 7-16,8 12-4 15,-4 4-3-15,-5 0-9 16,-1-1-93-16</inkml:trace>
  <inkml:trace contextRef="#ctx0" brushRef="#br0" timeOffset="213487.1707">22163 13276 711 0,'2'-4'417'16,"8"-3"-51"-16,14 3-167 15,14 4-50-15,14 2-58 16,-2 1-23-16,-5 2-29 16,-12-3-8-16,-18 0-7 15,-6-2-5-15,-11 0 3 16,-5 4 0-16,-8 4-7 16,-4 3-4-16,2 9-15 15,-1 3-7-15,7 8-4 16,8 5 0-16,5-2 6 0,14 0 3 15,8-10-17-15,7-7-9 16,12-11 2-16,-4-8 2 16,2-10 24-16,-4-5 11 15,-6-6 3-15,-4-2-2 16,-7-3 4-16,-5 0 0 16,-15 1 17-16,-9 4 10 15,-17 6 21-15,-7 9 6 16,-9 11-16-16,4 7-12 15,10 10-35-15,8 6-11 0,15 5-10 16,9 0 2-16,19-3 9 16,5-5 5-16,13-10 9 15,3-6 3-15,-3-8 3 16,-3-9 11-16,-11-7-35 16</inkml:trace>
  <inkml:trace contextRef="#ctx0" brushRef="#br0" timeOffset="214011.2239">23130 12903 747 0,'4'-13'453'0,"4"-10"-13"15,2 14-172-15,-1 20-140 16,3 18-40-16,-4 28-51 15,-3 6-1-15,-6 13-1 16,-8 3-3-16,0 0-12 16,0 1-4-16,6-15-6 15,4-9 0-15,9-25-5 16,3-15-3-16,8-21 1 16,5-12-1-16,9-19 4 15,-3-7 0-15,2-8-1 16,-8 4 1-16,-15 10 3 15,0 10-2-15,-19 17-10 16,-5 5-4-16,-10 10-6 16,-4 3 0-16,3 5 4 15,5 0-2-15,13 1-3 16,9 5-1-16,15-2 4 16,6 3 4-16,6 2-32 15,0-2-94-15,0 3-229 0</inkml:trace>
  <inkml:trace contextRef="#ctx0" brushRef="#br0" timeOffset="214144.5925">23568 13461 1061 0,'7'5'505'0,"7"7"-209"15,1 2-61-15,-6 7-92 16,-4-2-42-16,-13 6-48 16,-7 2-16-16,-14 0-70 15,-5 0 372-15</inkml:trace>
  <inkml:trace contextRef="#ctx0" brushRef="#br0" timeOffset="214711.169">17084 14330 896 0,'3'30'327'0,"5"37"-265"16,-1 9-9-16,-5 13-15 0,-2-5-3 16,-9-1-2-16,0-3-59 15</inkml:trace>
  <inkml:trace contextRef="#ctx0" brushRef="#br0" timeOffset="215015.7301">17026 14316 935 0,'16'-26'452'0,"22"-25"-186"16,2 19-61-16,-2 28-100 15,-1 11-41-15,-12 19-36 16,-12 6-9-16,-20 17-5 16,-11 0-3-16,-8 2 0 15,-3-4 2-15,8-16-26 16,6-14-9-16,9-18-15 15,6-8-11-15,12-14 18 16,6 4 7-16,12 8 22 16,0 5 13-16,-3 17 13 15,-9 5 1-15,-16 11-6 16,-7 3-7-16,-13-2-2 16,-2 1 2-16,7-8-94 15,8-4-116-15</inkml:trace>
  <inkml:trace contextRef="#ctx0" brushRef="#br0" timeOffset="215311.0779">17403 14679 418 0,'15'2'291'15,"19"3"24"-15,5-1-24 16,-7-2-69-16,1-1-31 16,-7-5-52-16,-5-4-16 15,0-7-37-15,-2 0-12 16,-5-4-20-16,-4-2-16 0,-10 1-12 15,-9-2-3-15,-13-4-11 16,-2 5-6-16,-5 6-17 16,1 5-11-16,3 22-16 15,-3 9-2-15,5 15 3 16,6 11 7-16,9 8 12 16,4 5 6-16,11 7 9 15,6 1 3-15,4-9 3 16,0-6 4-16,-1-19 2 15,-4-11-9-15,1-10-97 16,-1-11-121-16</inkml:trace>
  <inkml:trace contextRef="#ctx0" brushRef="#br0" timeOffset="215495.2191">17907 14450 1081 0,'-3'-1'570'0,"1"-5"-154"16,-5 19-237-16,-1 8-64 16,1 10-72-16,3 8-15 15,2-1-11-15,2-1-5 16,0-3-11-16,2-5-58 16,-2-7-189-16</inkml:trace>
  <inkml:trace contextRef="#ctx0" brushRef="#br0" timeOffset="215638.0753">17839 14160 2365 0,'11'17'-63'15,"0"-3"-26"-15</inkml:trace>
  <inkml:trace contextRef="#ctx0" brushRef="#br0" timeOffset="216184.6353">18342 14452 666 0,'5'-8'349'0,"-5"-11"-76"15,-10 1-18-15,-17 7-61 16,-7 5-33-16,-9 15-66 15,-3 12-34-15,10 14-47 16,5 3-14-16,18 3-11 16,9 0 3-16,15-11 15 15,9-2 11-15,13-11 21 16,4-5 7-16,-5-12 28 0,-5-6 13 16,-16-6-3-16,-8-4-6 15,-12 5-31-15,-8 1-22 16,-8 5-20-16,0 2-34 15,4 3-128-15,5-3-105 16</inkml:trace>
  <inkml:trace contextRef="#ctx0" brushRef="#br0" timeOffset="216348.0476">18428 14464 946 0,'9'-4'447'0,"16"3"-186"16,-3 7-73-16,-7 10-98 15,0 6-29-15,-11 3-35 16,-2 3-7-16,-8 0-7 16,-2-2-24-16,4-1-104 15,-1-5-74-15,2-12-323 16</inkml:trace>
  <inkml:trace contextRef="#ctx0" brushRef="#br0" timeOffset="216946.0293">18593 14528 441 0,'5'-6'282'0,"3"-9"29"16,-6 2-40-16,-7 9-67 16,-7 6-24-16,-2 7-70 15,0 7-29-15,0 0-35 16,5 3-22-16,6-2-26 0,6 2-6 16,9 2 0-16,6-1 4 15,10-1-5-15,5-1-32 16,4-7-65-16,4 1-77 15,3-10-19-15,1-3 16 16,4-7 62-16,0-4 76 16,-3 0 32-16,-8-2 42 15,-14 1 84-15,-9-1 38 16,-10-1 76-16,-5 3 2 0,-6-6-39 16,-5 0-24-16,-10-1-59 15,-3 0-22-15,-8 5-35 16,-1 1-13-16,1 7-26 15,2 6-9-15,6 10-17 16,6 8-7-16,9 6-1 16,7 2 3-16,7-3 9 15,8-2 6-15,10-3 7 16,6-1 1-16,6-7 3 16,2-5 2-16,-4-5 3 15,-3-5-6-15,-9-5-15 16,-4-2-2-16,-6-5-3 15,-1 6 5-15,-7 2 11 16,2 4-6-16,-8 7-7 16,1 6-2-16,-1 5 1 15,-2 0 7-15,11 3 9 0,0-3 4 16,6-3 29-16,6-3 10 16,-2-6 19-16,2-1 10 15,-1-5-12-15,-3-4-9 16,-3-5-14-16,-2 1-11 15,-2-5-12-15,-1-1-24 16,-6 3-103-16,1 1-71 16,-1 5-358-16</inkml:trace>
  <inkml:trace contextRef="#ctx0" brushRef="#br0" timeOffset="217137.6905">19231 14450 857 0,'5'-1'462'0,"5"0"-133"16,2 3-70-16,1 14-121 15,-1 4-53-15,-3 9-42 32,-4-16-5-32,1 2-6 0,10 48-5 0,-5 13-11 15,-1 10-5-15,-13-11-4 16,1 0-1-16,2-10 0 16,2-11 9-16,3-24-114 15,0-5-16-15</inkml:trace>
  <inkml:trace contextRef="#ctx0" brushRef="#br0" timeOffset="217286.0589">19385 14671 874 0,'0'-5'509'0,"3"-6"-33"16,9 6-310-16,6 1-60 15,7 4-63-15,4 1-14 16,4 2-70-16,-2-1-79 15</inkml:trace>
  <inkml:trace contextRef="#ctx0" brushRef="#br0" timeOffset="217673.5947">19829 14417 870 0,'-11'-12'445'0,"-13"-12"-126"15,-1 7-82-15,-8 10-109 16,3 4-38-16,6 11-51 16,3 6-20-16,17 9-15 15,5 3-1-15,16 4-1 16,6-4 5-16,7-2 3 16,3-3-1-16,-6-8 1 15,-4-4 1-15,-8-7 6 16,-6 1 5-16,-12-7-1 15,-9 1-4-15,-13 0-11 16,-5 3-6-16,-2 5-6 0,0 4 0 16,6 7-4-16,3 2 0 15,8 2 7-15,5 1 7 16,10 0 12-16,11 1 10 16,12-3 31-16,5-1 7 15,11-9 0-15,3-2-4 16,4-8-32-16,1-4-20 15,-2-5-485-15</inkml:trace>
  <inkml:trace contextRef="#ctx0" brushRef="#br0" timeOffset="218189.0317">17429 16001 885 0,'4'-3'479'16,"4"0"-96"-16,14 13-229 15,11 18-53-15,6 12-49 16,5 11-14-16,4 8-7 15,-6 0-4-15,-1-2-8 16,-6-6-37-16,-7-13-176 16</inkml:trace>
  <inkml:trace contextRef="#ctx0" brushRef="#br0" timeOffset="218394.177">17772 16001 1385 0,'-12'-1'542'16,"-12"3"-380"-16,-2 9-44 16,-7 12-57-16,1 9-21 15,-1 12-23-15,-1 4-7 16,3 7-4-16,-4 0-1 16,8-5-68-16,4-6-66 15,9-15-160-15,10-9-234 0</inkml:trace>
  <inkml:trace contextRef="#ctx0" brushRef="#br0" timeOffset="218691.9263">17953 16538 1046 0,'6'-7'512'16,"6"-1"-194"-16,3-9-118 16,-2-4-45-16,1-7-58 15,-4-1-16-15,-4-1-23 16,2 6 0-16,-6 8 0 16,-2 5-13-16,-2 14-20 15,-4 10-8-15,2 20-17 0,0 7 0 16,4 10 1-16,4-3-1 15,4-5 14-15,0-1-50 16,1-10-151-16,2-2-89 16</inkml:trace>
  <inkml:trace contextRef="#ctx0" brushRef="#br0" timeOffset="218933.1316">18265 16125 1292 0,'13'-1'506'0,"19"-2"-368"15,12 1-37-15,11 5-57 16,1-1-22-16,-4 4-5 15,-6-2-37-15,-9 2-149 16,-3 2-189-16</inkml:trace>
  <inkml:trace contextRef="#ctx0" brushRef="#br0" timeOffset="219098.172">18321 16274 894 0,'1'3'423'0,"9"3"-114"0,12 1-112 16,18 0-26-16,9-1-33 16,5-4-68-16,-2 4-19 15,-7-2-128-15,-5 0-482 16</inkml:trace>
  <inkml:trace contextRef="#ctx0" brushRef="#br0" timeOffset="219671.7884">19186 15684 858 0,'0'-4'429'16,"0"4"-142"-16,-1 5-91 15,0-5-94-15,1 23-21 16,-3 52-22-16,1-22-19 15,2 2-17-15,2-3-5 16,3-13-5-16,3-13 0 16,1-15 6-16,1-11 6 15,-4-11 6-15,-4-9-16 0,-8-17-47 16,-4-4-23-16,-4-10-18 16,-1 5 13-16,6 9 31 15,4 7 7-15,9 10-2 16,6 5-3-16,14 6-3 15,7 3 3-15,14 5 10 16,3 0 4-16,-2 1 9 16,-5 1 4-16,-18 0 3 15,-5 2 15-15,-14 0 19 16,-6 1 12-16,0 7 8 16,-2 4-14-16,2 8-18 15,2 8-14-15,4 11-8 16,6 4-1-16,2 3-23 15,3 0-83-15</inkml:trace>
  <inkml:trace contextRef="#ctx0" brushRef="#br0" timeOffset="219849.0083">19108 16164 701 0,'20'-2'433'0,"15"-1"27"16,33-2-303-16,14 2-16 0,10 3-65 16,-6 1-30-16,-12 3-36 15,-12 1-46-15,-15 1-169 16</inkml:trace>
  <inkml:trace contextRef="#ctx0" brushRef="#br0" timeOffset="220234.5312">19198 16388 939 0,'-6'-2'419'0,"-1"-5"-176"15,11 0-93-15,20-6-38 16,13 1-18-16,22-1-38 15,5 1-9-15,-5 12-20 16,-9 1-13-16,-24 11-9 0,-10 3-4 16,-18 7 2-16,-11 3-1 15,-10 5 5-15,-7 0 2 16,1-6 1-16,6-3 0 16,9-15-10-16,13-3-4 15,13-5-5-15,12 0 0 16,7 2 9-16,1 3 7 15,-9 10 8-15,-5 3 11 16,-18 7 24-16,-7 1 3 0,-16 1 3 16,-6-4-8-16,-6-7-17 15,3-7-14-15,7-14-138 16,6-3-122-16</inkml:trace>
  <inkml:trace contextRef="#ctx0" brushRef="#br0" timeOffset="220415.027">20074 16155 1493 0,'-3'0'626'16,"-2"2"-335"-16,-2 16-181 15,1 6-33-15,-1 12-30 16,-6 3-11-16,0 7-4 0,6 0-78 15</inkml:trace>
  <inkml:trace contextRef="#ctx0" brushRef="#br0" timeOffset="220838.8361">20509 15961 1117 0,'3'0'455'0,"12"4"-269"15,12 13-80-15,22 20-56 0,11 6-2 16,13 10-15-16,-4-1-4 16,-13-5 21-16,-9-3-75 15,-24-13-236-15</inkml:trace>
  <inkml:trace contextRef="#ctx0" brushRef="#br0" timeOffset="221004.0332">20917 15933 1459 0,'-14'2'567'0,"-19"9"-393"16,-8 11-63-16,-10 13-50 15,1 8-24-15,-1 2-27 16,6 0-4-16,10-4-53 16,8-2-66-16,13-5-207 15</inkml:trace>
  <inkml:trace contextRef="#ctx0" brushRef="#br0" timeOffset="221311.1298">21144 16213 1104 0,'0'0'493'0,"1"0"-192"0,6-1-125 15,-7 1-76-15,3 0-23 16,17 1-56-16,25 7-12 16,-39 3-5-16,-9 4-1 15,-17 7-2-15,-6 2 2 16,-5 9 0-16,4-2-2 16,10-1 1-16,8-6-2 15,16-8 1-15,7-3-1 16,16-7 3-16,7-2 0 0,5 0-1 15,2 0-2-15,-5 2-122 16,1-1-416-16</inkml:trace>
  <inkml:trace contextRef="#ctx0" brushRef="#br0" timeOffset="221601.0253">21461 16002 1050 0,'1'-2'465'0,"4"-3"-222"15,16 0-120-15,12 1-24 16,15 0-39-16,8 2-19 16,5 2-23-16,-7 5-6 15,-10-1-70-15,-11 5-74 16</inkml:trace>
  <inkml:trace contextRef="#ctx0" brushRef="#br0" timeOffset="221749.4889">21558 16079 936 0,'2'4'480'16,"3"0"-139"-16,18 1-123 15,9-2-15-15,21-2-63 16,6 1-33-16,-1-1-36 16,-1-2-84-16</inkml:trace>
  <inkml:trace contextRef="#ctx0" brushRef="#br0" timeOffset="222420.4389">22215 15657 997 0,'0'-18'412'0,"11"-19"-206"16,18 2-40-16,21 11-26 16,9 8-5-16,6 17-45 15,0 6-39-15,-10 13-37 16,-9 0-6-16,-28 6-12 16,-18 2-4-16,-30 5 0 15,-13 0 2-15,-4-1 9 16,0-2 4-16,13-8-3 15,12-1-2-15,14-8-10 16,9-2-3-16,19-3-2 16,3-2 2-16,15 0 6 15,5-2 1-15,7 2 3 0,6 1 1 16,-9-1 0-16,-6-3-5 16,-17-4 3-16,-11-2-3 15,-13-4 1-15,-2-1 4 16,-7-1-2-16,-3-4 2 15,3-2 2-15,2 0 2 16,5-1-2-16,1-2 0 0,2-2-2 16,5 0 0-1,5 1-2-15,3 2 8 0,3 7 14 16,-1 4 2-16,2 7 4 16,-3 6-8-16,0 12-5 15,-4 2 1-15,0 6-1 16,0 1-2-16,-1 1-10 15,5-2-59-15</inkml:trace>
  <inkml:trace contextRef="#ctx0" brushRef="#br0" timeOffset="222645.5244">22339 15996 1209 0,'13'0'472'0,"18"-3"-308"0,19 1-37 15,27 2 2-15,12-1-21 16,15-1-34-16,-4 0-19 16,-4-1-22-16,-10-2-40 15,-19 0-157-15,-13 0-142 16</inkml:trace>
  <inkml:trace contextRef="#ctx0" brushRef="#br0" timeOffset="223063.5604">22480 16214 1216 0,'1'-6'476'0,"11"-11"-315"16,14 3-25-16,18-3-34 16,9 3-19-16,7 9-33 15,-3 3-18-15,-10 10-12 16,-16 2-6-16,-21 9-14 16,-12 3-4-16,-29 2-2 15,-7 5 4-15,-13-6 5 16,2-1 1-16,20-6-4 15,13-5-8-15,28-2-4 0,14-4-1 16,19 0 5-16,8 5 3 16,-5 6 3-16,-5 6 1 15,-14 6-1-15,-13 1 2 16,-16 3 37-16,-11-3 23 16,-23-6 34-16,-12-5 23 15,-12-12 3-15,3-5-8 16,4-8-20-16,11-1-21 15,10-4-38-15,8 0-9 0,9 2-102 16,4-2-93-16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10:01:05.981"/>
    </inkml:context>
    <inkml:brush xml:id="br0">
      <inkml:brushProperty name="width" value="0.05292" units="cm"/>
      <inkml:brushProperty name="height" value="0.05292" units="cm"/>
      <inkml:brushProperty name="color" value="#FF0000"/>
    </inkml:brush>
  </inkml:definitions>
  <inkml:trace contextRef="#ctx0" brushRef="#br0">1696 7923 1114 0,'3'0'92'0,"-3"4"92"16,0 8-71-16,-2 11-32 0,1 9-26 16,1 19-16-16,0 5-6 15,3 16-7-15,0 4-8 16,4-6-2-16,3-3 0 15,-2-20 2-15,-1-12 2 0,-3-21 44 16,-3-10 24-16,-1-16 19 16,-1-15 1-16,0-25-39 15,1-12-22-15,0-12-22 16,2 2-5-16,1 2-12 16,2 7-3-16,-2 9-5 15,2 5-1-15,-2 18-2 16,-3 5-2-16,-1 19-16 15,-1 8-4-15,-3 18-5 16,3 12 2-16,0 15 14 16,3 4 5-16,7 2 5 15,4 0 1-15,5-8 2 16,2-3 1-16,10-9 3 16,5-9 2-16,11-13 3 15,4-8 1-15,-4-13 4 16,-4-3 0-16,-16-12 6 15,-9-4 3-15,-7-7 2 0,-5-6-1 16,-9-3-7-16,4 2-5 16,-6 16-17-16,-3 10-13 15,3 28-6-15,-5 15 5 16,3 25 14-16,7 7 10 16,5 12 8-16,4 3-4 15,7 0-3-15,4 2-1 16,9-18 1-16,4-9-36 0,10-21-153 15,3-11-115-15</inkml:trace>
  <inkml:trace contextRef="#ctx0" brushRef="#br0" timeOffset="329.2301">2552 8136 806 0,'-19'-6'494'15,"-14"-3"-4"-15,-2 8-312 16,4 2-55-16,8 9-89 16,6 3-27-16,17 6-24 15,9 1-3-15,16 0 11 16,9-3 6-16,-2-6 5 16,-3-2 8-16,-5-6-22 15,-10-2-4-15,-8-1-5 16,-10 0-6-16,-17 0 24 0,-4 2 3 15,-15 8 4-15,2 5 9 16,1 10 11-16,6 5 4 16,20 5 3-16,11-2-4 15,21-5-4-15,12-8 0 16,18-10-3-16,6-7-2 16,-2-10-109-16,0-2-333 15</inkml:trace>
  <inkml:trace contextRef="#ctx0" brushRef="#br0" timeOffset="687.9381">3254 7911 871 0,'-4'28'385'0,"-3"18"-209"16,3 26-83-16,-2 14-10 15,5 13-46-15,1 1-9 16,8-6-33-16,2-13-93 16</inkml:trace>
  <inkml:trace contextRef="#ctx0" brushRef="#br0" timeOffset="992.742">3249 7889 819 0,'22'-10'361'16,"13"-11"-176"-16,-3 22-89 16,4 11-12-16,-19 14-36 15,-7 5-17-15,-15 6-11 16,-8 0 1-16,-7-7 1 15,2-7-1-15,7-9-7 16,9-7-6-16,11-7-11 16,12 2-3-16,15-1-1 15,6 3 7-15,2 11 6 16,-6 1 4-16,-10 10 5 0,-14 3-4 16,-21 1 13-16,-6 1 1 15,-22-1 5-15,-7-1 1 16,-8-10-39-16,3-9-46 15,16-11-190-15</inkml:trace>
  <inkml:trace contextRef="#ctx0" brushRef="#br0" timeOffset="1303.1201">3945 8203 870 0,'4'4'444'0,"1"8"-116"15,-5 4-95-15,-20 8-98 16,-7 5-37-16,-12 4-55 16,-2 2-14-16,5-7-54 15,3-6-53-15,6-16-74 16,3-9-37-16,2-19 29 16,3-8 50-16,10-7 83 15,7 0 49-15,11 5 36 16,8 3 15-16,7 10 24 15,-4 4 5-15,6 15-10 16,-2 4-8-16,0 16-26 16,3 8-16-16,-4 11-17 15,-4 3-3-15,-1 0-30 16,-1-1-90-16</inkml:trace>
  <inkml:trace contextRef="#ctx0" brushRef="#br0" timeOffset="1439.438">3882 8064 1008 0,'0'-5'413'0,"0"-5"-206"0,12 13-236 16,5 2-204-16</inkml:trace>
  <inkml:trace contextRef="#ctx0" brushRef="#br0" timeOffset="1860.7655">4244 8174 1085 0,'-16'3'489'0,"-22"11"-248"16,-1 3-88-16,6 6-113 16,5 7-33-16,16 5-24 15,11 3-2-15,9-1 4 16,6-5 5-16,5-12 8 15,4-3 3-15,2-13 11 16,-2-6 7-16,-3-8 29 16,-5-6 12-16,-1-9 27 0,1-1 8 15,-2 2-14 1,3 0-12-16,-2 12-34 0,0 5-15 16,-2 13-16-16,0 6-1 15,-4 8 3-15,0 3 0 16,-3-3 1-16,-1-5 1 15,7-7 0-15,-3-8 2 16,8-11 2-16,-1-6 0 16,2-11-2-16,2 0-2 0,-1-3-5 15,5 5-1 1,-2 14-4-16,0 5-2 0,-9 11 1 16,-4 9 3-16,-3 14 13 15,-4 6 4-15,-3 7 3 16,0 7 1-16,-1-9 228 15</inkml:trace>
  <inkml:trace contextRef="#ctx0" brushRef="#br0" timeOffset="2559.0843">5162 8155 919 0,'10'5'411'15,"-1"3"-213"-15,24-3-51 16,6-3-15-16,12-2-56 15,7-3-24-15,-10-4-27 16,-13-3-3-16,-14 5-1 16,-7 0-5-16,-16 3-16 15,-11 3-8-15,-12 6-9 16,-9 3 1-16,-3 12 4 16,8 5-4-16,9 5-1 15,14 6-1-15,21 3 3 16,9-1 8-16,20-5 7 15,5-6 2-15,8-13 3 0,3-5 1 16,1-16 2 0,-2-6 1-16,-7-13 6 0,-7-3 3 15,-18-5 6-15,-8-2 1 16,-22 4 36-16,-7 5 17 16,-18 5 26-16,-8 5 7 15,0 7-39-15,1 6-21 16,10 3-41-16,10 4-11 15,4 5-11-15,8 3-1 0,5 5 3 16,9 5 4-16,12-1 7 16,4-1 6-16,9-7 4 15,0-5 2-15,-4-6-22 16,-5-3 69-16</inkml:trace>
  <inkml:trace contextRef="#ctx0" brushRef="#br0" timeOffset="3022.0141">6501 8037 979 0,'4'5'413'0,"2"13"-211"15,4 8-82-15,-3 13-51 16,0 6-13-16,0 0-30 0,-2 0-6 15,4-9-30-15,0-8-46 16,3-18-140-16,1-9-140 16</inkml:trace>
  <inkml:trace contextRef="#ctx0" brushRef="#br0" timeOffset="3468.1358">6675 8144 499 0,'4'-5'298'0,"6"-2"-24"15,-17 7-28-15,-10 10-64 16,-6 3-28-16,-15 5-38 15,6 0-19-15,2 1-39 16,6-6-18-16,21 1-46 16,6-3-9-16,16-3-4 15,10 0 3-15,-1-4 16 16,14 3-5-16,2-4-70 16,-1 1-54-16,7-3-53 15,-13 1 1-15,-12-1 71 16,-6 0 66-16,-12 0 121 15,0 2 35-15,1 4 37 16,5 1 5-16,7 3-38 16,4-4-17-16,9-4-11 15,0-3-7-15,0-8-7 16,0-3 6-16,-5-11-18 16,-4-3 0-16,-10-1-15 15,-5-2-11-15,-18 4-14 0,-11 0-8 16,-11 5-14-16,-9 3-7 15,5 10-12-15,4 6-5 16,5 12-8-16,7 9 0 16,5 10 7-16,3 6 5 15,13 14 9-15,3 5 2 16,4 5 7-16,6 1 2 0,-5-12 1 16,4-6 2-16,0-13-74 15,-3-8-75-15</inkml:trace>
  <inkml:trace contextRef="#ctx0" brushRef="#br0" timeOffset="3650.0293">7326 8083 1111 0,'0'3'501'0,"-1"10"-226"16,1 6-56-16,0 10-71 15,0 5-43-15,5 1-62 16,2 2-17-16,5-5-131 16,3-1-143-16</inkml:trace>
  <inkml:trace contextRef="#ctx0" brushRef="#br0" timeOffset="4201.109">7437 8152 905 0,'21'-5'433'0,"14"0"-178"0,10-5-102 16,-4 2-45-16,-2 0-44 16,-5 0-16-16,-16 2-15 15,-10 2-4-15,-13 3-19 16,-11 1-9-16,-13 8-14 15,-4 3-4-15,-1 6 5 16,6 5 2-16,7 1 0 16,8 1-1-16,8 1 1 15,5 0 2-15,7-1 13 16,6 0 10-16,8-7 14 16,1-6 4-16,1-11 1 15,6-4-1-15,1-12-4 16,-1-3-2-16,1-3-9 15,-6 3-6-15,-4 6-1 16,-5 6-1-16,-2 9 1 16,-4 8 4-16,-6 5 3 15,2 2-1-15,-6-1 0 0,-2-3-1 16,5-8-1-16,-2-2 2 16,5-9 2-16,0-3-1 15,3-10-4-15,2-3-4 16,1 0-7-16,0 1-2 15,5 8-6-15,1 5-2 16,-4 7-1-16,3 6 1 16,1 9 2-16,-1 4 3 15,3 7 2-15,-4 1 0 0,-3 2 1 16,-3 0 30-16,-8-5-152 16,2-4-122-16</inkml:trace>
  <inkml:trace contextRef="#ctx0" brushRef="#br0" timeOffset="4338.9156">7841 7947 1430 0,'0'-6'646'0,"-1"0"-338"16,-3 6-117-16,4 0-114 15,0 4-114-15</inkml:trace>
  <inkml:trace contextRef="#ctx0" brushRef="#br0" timeOffset="4875.1254">8059 8366 976 0,'3'5'413'0,"7"7"-226"15,14-4-17-15,15-5-50 16,6-1-19-16,7-11-37 16,-12-5-13-16,-12-9-10 15,-10-4 0-15,-13-2-4 16,-4 0-5-16,-9-1-16 15,-5 1-7-15,-11 3-10 16,-1 5-9-16,-1 10-14 16,0 11-7-16,4 17-7 0,1 7 3 15,-2 16 10-15,9 5 13 16,10 15 28-16,-7 5 14 16,22 0 26-16,-2-2 0 15,0-12-15-15,13-6-8 16,-8-6-19-16,1-7-9 15,4-11-185-15,0-6-266 0</inkml:trace>
  <inkml:trace contextRef="#ctx0" brushRef="#br0" timeOffset="5041.017">8492 8216 822 0,'-3'2'491'0,"-3"5"21"16,0 3-310-16,6 8-102 16,4 3-41-16,6 2-60 15,5 3-85-15</inkml:trace>
  <inkml:trace contextRef="#ctx0" brushRef="#br0" timeOffset="5309.1588">8787 8265 908 0,'-3'-8'496'15,"-5"-12"-108"-15,-5 1-96 16,-7-2-123-16,-2 0-57 16,1 13-86-16,1 3-36 15,5 16-41-15,5 11-4 16,5 7 17-16,5 4 14 15,13 2 23-15,5-7 6 0,9-6 26 16,2-7 13-16,2-14 26 16,-8-5 8-16,-9-11-12 15,-7-4-9-15,-10-2-101 16,1 0-71-16</inkml:trace>
  <inkml:trace contextRef="#ctx0" brushRef="#br0" timeOffset="6192.1343">9521 8193 816 0,'0'0'384'0,"8"4"-151"16,-4-2-78-16,31-1-55 15,8-1-20-15,13-5-21 16,13-2-14-16,-19-5-13 16,-13 2-2-16,-23 2-3 15,-12 2-11-15,-21 9-20 16,-7 8-8-16,-18 8-10 15,-2 9 4-15,6 7 3 16,7 2 2-16,21 4 3 16,12-1 7-16,15-7 11 15,10-8 8-15,11-17 12 16,2-7 3-16,-4-12 0 16,-4-9-1-16,-4-8-6 0,-7-2-3 15,3-1-5-15,-2 4-5 16,-5 8-15-16,-5 5 10 15,-5 14 5-15,-4 2 8 16,-3 11 23-16,4 6-10 16,-5 4-2-16,1 0-5 15,2-3-12-15,-2-5 0 16,2-9-1-16,2 0 4 0,2-9 4 16,0-5 1-16,3-4-6 15,1-2-6-15,3 7-14 16,-1 7-7-16,2 11-4 15,-1 7-1-15,2 10 6 16,1 1 12-16,1-6-29 16,1-5-4-16,1-17-19 15,0-4-10-15,1-13 22 16,-2-7 2-16,1-8 21 16,-1-5 2-16,-1-3 14 15,3 1 4-15,-2 8 4 16,2 5 10-16,2 14 34 15,-4 5 10-15,-3 11 20 16,-3 6 4-16,-1 8-4 16,-3 5 5-16,-4 7 3 15,-3 0-3-15,-8-2-22 16,-5-4-13-16,0-10-61 16,-1-7-87-16</inkml:trace>
  <inkml:trace contextRef="#ctx0" brushRef="#br0" timeOffset="6660.6036">10976 8033 936 0,'0'-23'453'0,"10"-26"-171"16,8 0-62-16,21 9-64 16,8 13-32-16,8 31-43 15,3 18-22-15,-9 26-47 16,-7 7-5-16,-26 9-2 0,-16-1 0 16,-22-2 4-16,-11 4 3 15,-8-9 3-15,8-5 1 16,6-17 2-16,12-13-2 15,17-15-3-15,4-7-3 16,20-4-6-16,4-1-2 16,12 1 11-16,9 3-71 15,6-4-201-15</inkml:trace>
  <inkml:trace contextRef="#ctx0" brushRef="#br0" timeOffset="7135.6743">11710 7866 1199 0,'3'-3'531'0,"-1"-2"-283"15,-5 6-71-15,2-1-100 16,-8 17-32-16,-34 48-26 15,13-26-3-15,-3-9-6 16,2-2 0-16,9-14 0 16,5-6-4-16,5-8-7 0,1-8-3 15,6-12-5-15,-1-5 1 16,3-3-2-16,10 7-6 16,4 7-20-16,6 12-7 15,10 14 3-15,-3 4 8 16,11 11 22-16,0-1 10 15,0-8 6-15,2-3 3 16,-13-12 6-16,2-3 4 0,-2-11 5 16,-4-5 1-16,5-6-4 15,-6-8-5-15,1 2-10 16,-1 5-8-16,-2 12 4 16,-4 9 0-16,-1 12 10 15,-3 12 7-15,-3 2-3 16,-3 4 3-16,-4-2-5 15,-2-6-2-15,-8-2-44 16,0 1-66-16</inkml:trace>
  <inkml:trace contextRef="#ctx0" brushRef="#br0" timeOffset="7305.3197">11569 8158 524 0,'3'2'366'0,"13"5"62"15,11-2-160-15,17-2-105 16,8 3-40-16,12-3-62 16,-6 3-29-16,-5 0-24 0,-9-2-40 15,-22 1-145-15,-7-3-156 16</inkml:trace>
  <inkml:trace contextRef="#ctx0" brushRef="#br0" timeOffset="7456.5626">11710 8221 871 0,'0'0'456'0,"5"0"-128"16,5 4-53-16,11 2-92 15,6 1-18-15,10 1-30 16,5-1-17-16,0-1-45 16,-2-2-24-16,-9-2-118 15</inkml:trace>
  <inkml:trace contextRef="#ctx0" brushRef="#br0" timeOffset="8039.0704">12577 8168 950 0,'3'7'385'0,"9"8"-221"15,-2 7-40-15,1 7-18 16,-3-2-16-16,-6 2-36 15,-2-3-12-15,0-9-11 16,0-6 3-16,0-11 7 16,0-7 1-16,0-11-5 15,0-6-8-15,2-7-12 16,8-3-7-16,9 1-11 16,0-1-5-16,5 11 2 15,2 5 2-15,-6 12 7 0,3 7 4 16,-9 11-1-16,-4 4 1 15,-5 8-2-15,-5 2-2 16,-2 9-2-16,-1 3 0 16,8 0-73-16,8-3-67 15,8-12-248-15</inkml:trace>
  <inkml:trace contextRef="#ctx0" brushRef="#br0" timeOffset="8546.8167">13175 8195 605 0,'10'-5'364'0,"6"-4"-28"16,-5 5-57-16,-7 10-81 16,-4 4-31-16,-7 8-51 15,-2 0-17-15,-10 3-41 16,-2-1-14-16,-5-8-19 16,-5-3-2-16,3-10-3 15,-1-7-1-15,4-10-7 16,-5-2-4-16,6-3-5 15,4-1-3-15,10 4-11 16,19 2-6-16,13 9-10 16,4 6 1-16,15 11 13 15,-7 6 6-15,3 14 10 16,0 4 5-16,-10 2-1 16,-1 1 1-16,2-8-1 15,2-4 1-15,10-15 1 16,2-8 1-16,-1-15 2 0,-1-6 1 15,-4-2 0-15,-2 0-1 16,-8 1 0-16,-6 0 1 16,-10 2 2-16,-5-1 1 15,-9 2-3-15,-5 2-4 16,-6 2-9-16,1 5-3 0,-1 6-14 16,0 5-2-16,1 17-3 15,1 2 0-15,3 20 8 16,5 8 3-16,5 17 22 15,2 8 2-15,4 0 42 16,-2-5 9-16,-1-18 9 16,-3-8 6-16,0-9-34 15,2-5-9-15,8-7-66 16</inkml:trace>
  <inkml:trace contextRef="#ctx0" brushRef="#br0" timeOffset="9113.3748">13989 8189 608 0,'4'-4'426'15,"4"0"17"-15,-8 6-212 16,-6 3-47-16,-14 6-79 16,-7 3-22-16,-11 3-41 15,-3 3-13-15,3-3-13 16,5-1-3-16,3-6 4 15,8-5 2-15,4-8 2 16,-2-5 0-16,12-6-6 16,0-3-6-16,8 1-10 0,9-2-7 15,7 6-7-15,0 4 2 16,10 11 7-16,0 7 4 16,3 13 3-16,3 9 0 15,-1 6 0-15,-1-2 52 16,0 1-198-16,1-4-225 15</inkml:trace>
  <inkml:trace contextRef="#ctx0" brushRef="#br0" timeOffset="9400.8028">14123 8196 1346 0,'6'-6'548'0,"5"-2"-360"15,5 13-56-15,7 19-75 16,4 10-22-16,6 19-15 15,-3 3 3-15,-12 0 2 16,-10 1 0-16,-19-14-5 16,-6-2-3-16,-6-10-15 15,-2-8-10-15,-3-13-29 16,-2-8-11-16,-2-16 4 16,5-8 10-16,8-7 25 15,9-6 8-15,20-12-7 16,9-2 3-16,19-10 23 15,6-1 15-15,4 14 13 16,-4 5-2-16,-11 18-10 16,-10 7-43-16,-13 13-171 15</inkml:trace>
  <inkml:trace contextRef="#ctx0" brushRef="#br0" timeOffset="9834.8856">14456 8157 761 0,'-4'-4'421'0,"-3"2"-76"16,-1 2-128-16,1 10-111 15,4 6-37-15,7 6-36 16,5 4-6-16,7 0 6 15,3-2 6-15,6-4 7 16,4-7 3-16,0-7 2 16,-1-6-1-16,-10-6-6 15,-1-6-4-15,-7-5-12 16,-4 2-6-16,0 1-9 16,-7 1-5-16,-2 6-14 15,1 4-9-15,-5 5-8 16,1 3 1-16,4 6 6 15,2 3 6-15,4 2 9 16,3 2 1-16,3-3 17 16,-2-4 14-16,5-5 36 0,3-4 14 15,1-5 8-15,-1-7-9 16,2-4-31-16,-7-4-14 16,-5 0-86-16,2-2-87 15,-9-1-551-15</inkml:trace>
  <inkml:trace contextRef="#ctx0" brushRef="#br0" timeOffset="9936.8227">14652 8012 988 0,'-4'-6'549'16,"-3"-6"-159"-16,5 5-197 15,2 5-84-15,9 9-168 16,3 5-502-16</inkml:trace>
  <inkml:trace contextRef="#ctx0" brushRef="#br0" timeOffset="10255.188">14916 8183 1679 0,'8'12'633'16,"1"8"-475"-16,16 15-97 16,2 8-16-16,0 13-22 15,-3 1-5-15,-7 1-12 16,-9-5-7-16,-10-13-21 15,-6-5-27-15,-14-12-52 0,-4-4-26 16,-7-10-8-16,-4-4 26 16,3-10 61-16,2-3 41 15,5-13 78-15,9-3 16 16,18-9 0-16,9-5 8 16,25-12-12-16,14-4-5 15,16-5 5-15,3 4-12 16,1 11-41-16,-6 8-10 15,-18 11-22-15,-9 5-36 0,-20 10-161 16</inkml:trace>
  <inkml:trace contextRef="#ctx0" brushRef="#br0" timeOffset="10789.0638">15498 8288 1014 0,'5'-8'459'0,"3"-12"-196"15,1 3-40-15,-9 0-58 0,3-2-19 16,-7 0-46-16,-4 1-21 15,-6 2-44-15,-7 6-21 16,-3 4-32-16,-7 4-11 16,2 11-3-16,0 4 0 15,9 11 7-15,6 1 3 16,10 4 6-16,8 1 3 16,11-6 8-16,6-1 3 15,11-10 7-15,0-5 6 0,4-9 5 16,-5-7 1-16,-8-8 3 15,-2-4-2-15,-3 1-4 16,-5-2-1-16,-4 3-7 16,-5 2-2-16,-7 8-6 15,3 3-7-15,0 5-11 16,2 2 1-16,-2-2 2 16,0 0 4-16,0 0 32 15,5 6 20-15,10-2 47 16,33 27 22-16,-31-32-2 15,-5-3-13-15,0-3-42 16,-3-1-20-16,-4 1-33 16,-5 0-42-16,2 1-153 15,3 5-133-15</inkml:trace>
  <inkml:trace contextRef="#ctx0" brushRef="#br0" timeOffset="10970.8586">15979 8320 1131 0,'14'9'533'16,"4"15"-254"-16,-3 3-76 16,-15-3-120-16,-5-1-37 15,-10-9-9-15,-10-7-25 0</inkml:trace>
  <inkml:trace contextRef="#ctx0" brushRef="#br0" timeOffset="11781.1403">16549 8133 730 0,'0'13'303'0,"4"13"-166"16,7 0 4-16,4-3 19 15,10-2 2-15,4-8-11 16,3-9-12-16,0-6-31 15,-5-6-15-15,-8-8-22 16,-7-2-8-16,-12-5-21 16,-3-2-9-16,-11-5-11 15,-2 0-4-15,-2-12-7 16,2 1-5-16,3 1-4 0,-2-1-2 16,4 14-3-16,-1 5-4 15,2 9-17-15,7 10-12 16,7 15-8-16,5 10 3 15,11 9 17-15,4 5 14 16,11-3 10-16,6-3 0 16,15-2-56-16,4-5-110 15</inkml:trace>
  <inkml:trace contextRef="#ctx0" brushRef="#br0" timeOffset="12145.6372">17369 8162 767 0,'2'-4'357'0,"-2"-2"-157"16,0 0-18-16,-5 4-59 15,-4 1-33-15,-13 5-39 16,-7 4-16-16,-14 5-17 0,-2 2-5 16,2-3-5-16,1-5 2 15,11-10 0-15,6-4-2 16,10-4-4-16,2-4-3 16,14 2-9-16,4-2 3 15,7 6 15-15,8 5 15 16,5 9 25-16,4 9 9 15,1 7-4-15,1 4-12 16,-2 1-13-16,-2 0-8 0,7-7-115 16</inkml:trace>
  <inkml:trace contextRef="#ctx0" brushRef="#br0" timeOffset="12604.0005">18143 8062 696 0,'-20'-8'384'16,"-8"-1"-56"-16,2 8-202 16,4 1-37-16,12 10-60 0,0-1-19 15,10 5-21-15,7 2-2 16,4-2 8-16,9 0 5 16,3-8 8-16,1-1 4 15,-1-4 6-15,-6-1 2 16,-14 0-4-16,-8-2-3 15,-16 2-10-15,-4 0 5 16,-3 5 37-16,2-2 14 0,8 5 9 16,6 5-6-1,4 2-23-15,5 3-4 0,8 1 17 16,2-3 11-16,8 0 6 16,3-2-5-16,2-4-21 15,1-3-9-15,3-7-51 16,1 0-86-16</inkml:trace>
  <inkml:trace contextRef="#ctx0" brushRef="#br0" timeOffset="12727.0268">18100 7813 1075 0,'-2'-8'450'15,"-1"-5"-250"-15,5 11-158 16,3 2-67-16</inkml:trace>
  <inkml:trace contextRef="#ctx0" brushRef="#br0" timeOffset="12894.1048">18203 8063 1090 0,'17'22'482'16,"27"35"-248"-16,3 7-66 15,3 17-86-15,-2 3-29 16,-13-10-20-16,-7-11-10 15,-12-25 0-15,-5-14-25 0,0-12-117 16,-1-10-137-16</inkml:trace>
  <inkml:trace contextRef="#ctx0" brushRef="#br0" timeOffset="13056.5577">18544 8137 858 0,'-6'-9'447'0,"-10"-10"-118"16,-1 9-38-16,-5 13-116 15,-4 9-39-15,-10 19-69 16,-10 7-27-16,-11 17-22 16,0 7-4-16,0 6-7 15,10-3-11-15,17-15-137 16,6-8-106-16</inkml:trace>
  <inkml:trace contextRef="#ctx0" brushRef="#br0" timeOffset="13727.2303">18838 8185 537 0,'1'-8'358'0,"3"-7"38"16,-4-2-149-16,-1-1-76 16,-7-1-33-16,-10 0-51 15,-5 1-26-15,-8 7-44 16,-2 6-16-16,-2 10-20 16,1 9-6-16,6 5-3 15,5 3 1-15,16 5 9 16,9-3 7-16,14-2 12 15,10-2 8-15,5-6 8 16,2-5 3-16,3-9 0 16,-4-2 2-16,-2-8-2 15,-3-3-3-15,-9-2-8 16,-3-1-2-16,-7 2-3 16,-3 0-2-16,-5 7-4 15,0 3-4-15,-4 4 4 0,3 4 2 16,1-4 9-16,0 0 5 15,3 7 4-15,5 8 5 16,30 28 14-16,-14-30 7 16,-3-4 4-16,-4-2 0 15,1-7-7-15,-5-5-5 16,-3-6-6-16,3-3-2 16,0-6-10-16,2-2-2 0,-1-2-3 15,1 0-3-15,-3 2-4 16,0 2 2-16,-3 8 8 15,-1 6 0-15,-3 13 5 16,-4 12-2 0,-1-9-7-16,1 0 0 0,5 53-3 15,-2 9-1-15,3 17-3 16,-1-21-1-16,-4-7 0 16,1-12 2-16,-1-20-13 15,3-10-27-15,-1-18-144 16,3-1-156-16</inkml:trace>
  <inkml:trace contextRef="#ctx0" brushRef="#br0" timeOffset="13869.7049">19218 8237 1467 0,'12'-3'570'0,"16"0"-417"0,6 1-56 16,4 2-49-16,-2-1-75 15,-8 1-238-15</inkml:trace>
  <inkml:trace contextRef="#ctx0" brushRef="#br0" timeOffset="14287.1331">19674 7994 899 0,'-8'-1'413'0,"-19"-6"-188"16,1 6-59-16,-4 1-89 16,3 1-28-16,14 8-37 15,5 2-8-15,10 5 2 16,4-3 4-16,11-1 8 15,3 0 2-15,5-2-3 16,4 0-2-16,-6 0 1 16,-4-6 0-16,-7-3 1 15,-6-1-7-15,-11-1-23 16,-9-1-4-16,-13 0-6 0,-6 0 4 16,1 7 19-16,2 2 6 15,13 8 17-15,3 0 16 16,13 0 30-16,1 1 3 15,11 0-4-15,13 1-11 16,5-3-26-16,10-2-6 16,3-6-7-16,-3-5-23 15,2-1-159-15</inkml:trace>
  <inkml:trace contextRef="#ctx0" brushRef="#br0" timeOffset="14543.971">20207 7969 1150 0,'1'-3'550'0,"2"-2"-209"15,3 2-81-15,0 1-118 16,0 2-42-16,0 6-62 16,1-3-23-16,0 3-47 15,-1 2-86-15,-5 0-137 0</inkml:trace>
  <inkml:trace contextRef="#ctx0" brushRef="#br0" timeOffset="14856.0071">20234 8198 821 0,'0'-1'469'16,"-2"1"-102"-16,1 0-88 15,0 0-25-15,1 0-68 16,-1 0-35-16,1 0-56 16,0 0-20-16,0 0-30 15,0 0-8-15,0 0-15 16,0 0 9-16,0 0 45 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7T10:19:23.460"/>
    </inkml:context>
    <inkml:brush xml:id="br0">
      <inkml:brushProperty name="width" value="0.05292" units="cm"/>
      <inkml:brushProperty name="height" value="0.05292" units="cm"/>
      <inkml:brushProperty name="color" value="#FF0000"/>
    </inkml:brush>
  </inkml:definitions>
  <inkml:trace contextRef="#ctx0" brushRef="#br0">2199 9843 439 0,'0'-6'276'0,"2"-3"-39"0,-2-7-51 16,-2-1-21-16,-3-3-28 16,-9-2-4-16,-7 3-13 15,-5 1-13-15,-6 6-32 16,-2 7-25-16,-1 10-37 16,-6 6-15-16,7 15-24 15,4 5-10-15,15 8-10 16,11 1 0-16,14-3 12 15,8-3 9-15,12-13 20 0,2-7 7 0,2-16 14 16,1-11 3-16,-2-21 3 16,-1-12 1-16,-3-17-3 31,-5-3 1-31,-11-6 1 16,-9 1 11-16,-9 4 19 15,-9 7 13-15,1 19-3 16,0 13-7-16,2 21-22 15,2 7-16-15,1 16-9 16,4 13-8-16,4 12-4 0,4 6 1 16,1 10 2-16,-1-1 1 15,-1 5 2-15,2 2 0 16,2-6 2-16,-3-11-1 16,7-13-7-16,3-11-61 15,5-22-355-15</inkml:trace>
  <inkml:trace contextRef="#ctx0" brushRef="#br0" timeOffset="327.3026">2381 9258 949 0,'3'-7'418'0,"10"-6"-204"16,4 1-72-16,15 7-60 16,1 5-31-16,-3 10-36 15,-4 4-6-15,-14 9 1 16,-11 6 0-16,-15 6 2 16,-5 9 0-16,-11-1-4 15,3-8 0-15,13-7-4 31,4-7-1-31,12-8-2 16,8 2-1-16,6-11 0 16,7-1 0-16,6-1 0 0,3-2 0 15,2-3-54-15,1 1-108 16</inkml:trace>
  <inkml:trace contextRef="#ctx0" brushRef="#br0" timeOffset="780.3484">2802 9399 654 0,'1'-1'395'0,"2"-3"-21"15,0 5-170-15,-3-1-119 16,1 11-25-16,-9 58-23 15,4-22-11-15,-4 2-7 16,1 6-1-16,15 0-3 16,-4-7-1-16,14-6 1 15,8-11 9-15,9-13 5 16,6-4 1-16,3-13-3 16,2-5-9-16,-5-13-7 15,3 0-1-15,-6-8-3 16,-2-8-2-16,0-2-8 0,-10-13-5 15,-6 1 5-15,-4 3 3 16,-13-2 15-16,-2 8 23 16,-3 13 45-16,-5 4 8 15,-3 20-3-15,-3 9-19 16,-1 17-43-16,3 5-9 16,2 10 0-16,2 2 0 15,7 2-4-15,4 4-3 16,11 0-4-16,4-5-2 15,4-8 22-15,6-6-95 0,5-10-455 16</inkml:trace>
  <inkml:trace contextRef="#ctx0" brushRef="#br0" timeOffset="1280.3876">1967 10141 812 0,'0'3'300'15,"0"1"-196"-15,39 0-45 16,22 2 2-16,45-4 11 16,34-2-13-16,20-4 5 15,35-6 3-15,7 2 1 16,-29-2-1-16,4-3-31 15,-36 1-8-15,-42-1-10 16,-1 3-51-16</inkml:trace>
  <inkml:trace contextRef="#ctx0" brushRef="#br0" timeOffset="1936.2601">2473 10716 434 0,'11'-5'320'15,"5"-2"-2"-15,-6-3-59 16,-2-2-28-16,-8-1-68 16,-2-2-29-16,-15-6-60 15,-5 1-17-15,-7 2-28 16,-3-1-12-16,-4 10-14 15,1 2-5-15,-3 12-14 16,1 9-4-16,7 9-8 16,3 6-7-16,11 6-3 15,4 2-2-15,14 2 7 0,5-1 9 16,14-6 13-16,6-6 8 16,2-16 6-16,7-6 3 15,2-18 9-15,-1-9 2 16,-2-18 6-16,-5-9 0 15,-6-9-4-15,-7-4-2 16,-4-8-3-16,-4 0-5 16,-7 8-4-16,4 7-1 15,-2 23 13-15,-4 11 10 16,-1 14 9-16,-8 8 1 16,-1 13-16-16,1 8-10 0,4 20-10 15,4 6-1-15,5 8-1 16,0 4 0-16,9 6 1 15,0-3 1-15,-1-4 1 16,5-3-1-16,-2-18-1 16,2-4-25-16,2-12-140 15,0-6-146-15</inkml:trace>
  <inkml:trace contextRef="#ctx0" brushRef="#br0" timeOffset="2108.8837">2689 10611 1092 0,'7'5'485'16,"4"4"-208"-16,15 16-182 15,4 1-29-15,15 9-33 16,2 3-9-16,-3-4-11 0,-3-1-2 16,-12-7-22-16,-1-8-56 15,-6-10-345-15</inkml:trace>
  <inkml:trace contextRef="#ctx0" brushRef="#br0" timeOffset="2280.7445">3042 10655 1110 0,'-8'4'520'0,"-20"9"-224"16,-3 3-85-16,-8 4-103 15,-6 4-42-15,3 4-43 16,6 1-13-16,9-1-1 15,4-1-57-15,5-3-131 16,3-5-160-16</inkml:trace>
  <inkml:trace contextRef="#ctx0" brushRef="#br0" timeOffset="2608.5257">3103 10430 803 0,'0'-13'467'0,"7"-9"8"16,9 5-334-16,6 1-23 15,10 13-60-15,0 3-27 16,-6 13-20-16,-9 6 5 15,-18 8 13-15,-12 7 4 16,-12-3-1-16,-1-2-5 0,3-6-12 16,8-3-3-16,13-8-3 15,2-3 0-15,16-2 2 16,4-2 1-16,7-5-1 16,3 1-2-16,5-6 2 15,0-5-63-15</inkml:trace>
  <inkml:trace contextRef="#ctx0" brushRef="#br0" timeOffset="3096.772">3930 10080 808 0,'3'1'412'16,"-3"0"-133"-16,14-1-128 16,5 1-46-16,12 1-52 0,9 2-18 15,0-3-21-15,1 1-5 16,-7-1-54-16,-5 1-77 16</inkml:trace>
  <inkml:trace contextRef="#ctx0" brushRef="#br0" timeOffset="3284.4839">3903 10207 743 0,'7'3'356'0,"11"1"-115"15,6 1-31-15,12 1-29 16,3-2-21-16,5 2-48 15,-4-1-16-15,-3-3-38 16,-6-2 1-16,-9-6-352 16</inkml:trace>
  <inkml:trace contextRef="#ctx0" brushRef="#br0" timeOffset="8081.2588">4867 9676 630 0,'-5'0'338'0,"-12"6"-60"0,-9 5-63 16,-9 18-73-16,-2 10-31 15,9 26-56 1,7 8-16-16,16 6-24 0,7-4-2 16,6-12-6-16,10-6-1 15,8-16-3-15,0-4-10 16,17-16-90-16,1-8-77 0</inkml:trace>
  <inkml:trace contextRef="#ctx0" brushRef="#br0" timeOffset="8503.1757">5200 10076 687 0,'-4'-6'347'16,"0"-2"-121"-16,3-7-103 15,3-8-31-15,2-6-39 16,1-5-8-16,-3-10-7 15,4 4 3-15,1 2 0 16,2 5 4-16,-1 15 18 0,-3 6 1 16,-4 12-13-16,-1 0-9 15,0 13-28-15,1 8-8 16,0 17 5-16,-1 9 4 16,4 8 2-16,-4 0 2 15,-1-4-2-15,1 0-2 16,-3-8-3-16,2-4-1 15,-3-12 2-15,-3-7 3 16,-2-10 13-16,2-6 3 16,-1-4-8-16,2-3-6 15,0-3-25-15,0 0-16 0,7 0-9 16,4 1-2-16,10 2 4 16,7 3 9-16,12 3-40 15,11 1-39-15,5-1-191 16</inkml:trace>
  <inkml:trace contextRef="#ctx0" brushRef="#br0" timeOffset="8725.0304">5853 9886 1048 0,'0'3'466'16,"-4"5"-224"-16,6 12-133 16,2 5-26-16,1 13-41 0,3-3-15 15,3 1-11-15,-1 1-4 16,4-6-3-16,-4 3-1 0,-3-7-77 16,3-3-101-16</inkml:trace>
  <inkml:trace contextRef="#ctx0" brushRef="#br0" timeOffset="8871.6196">5720 10081 928 0,'18'2'424'0,"32"1"-206"16,5 0-58-1,8 0-92-15,1 0-24 16,-9-3-18-16,-3-2-56 15</inkml:trace>
  <inkml:trace contextRef="#ctx0" brushRef="#br0" timeOffset="9606.9037">6537 9963 765 0,'-11'-9'363'0,"-9"-10"-146"15,13-4-118-15,6-4-32 16,14-4-18-16,7-1 6 15,17 11-4-15,0 6-1 16,3 20-15-16,1 13-10 16,-15 15 7-16,-4 14 8 15,-24 7 4-15,-13 3-2 16,-14 1-9-16,-8-5-10 0,-3-7-7 16,-3-7-1-16,4-16 1 15,4-9 0-15,10-14-18 16,10-6-6-16,4-7-19 15,8 2-8-15,7-2-9 16,6 3 10-16,15 5 15 16,2 4 12-16,13 10 25 15,4 4-4 1,-4 5-3-16,-3 0-2 16,-4-4-4-16,-5-2-37 15,8-8-358-15</inkml:trace>
  <inkml:trace contextRef="#ctx0" brushRef="#br0" timeOffset="9875.2014">7170 10033 1052 0,'-3'-8'462'0,"-6"-7"-214"16,1 2-35-16,-5 2-56 15,-7 3-19-15,-7 8-55 16,-4 1-20-16,4 18-37 16,4 0-15-16,6 10-11 15,2 3-4-15,12 5-1 16,4 1 0-16,13-2 0 16,10-6-1-16,13-9-11 0,2-7-47 15,12-12-91 1,4-7-73-16,0-10-364 0</inkml:trace>
  <inkml:trace contextRef="#ctx0" brushRef="#br0" timeOffset="10206.7438">7538 10058 765 0,'-15'-11'450'16,"-6"-1"-79"-16,-9 0-134 16,0 1-43-16,4 12-84 15,-2 2-33-15,7 5-53 16,3 9-17-16,7 5-14 15,6 4-1-15,9 3 2 16,8-2 1-16,5-5 0 16,5-7 0-16,-6-10-1 15,-1-5 1-15,2-11 1 16,1-2 1-16,6-7 3 16,4-1-4-16,5 5 1 15,0 2-1-15,1 8 3 16,-2 6 4-16,-10 7 17 15,-8 6 20-15,-11 9 28 16,-8 2 9-16,-12 6-4 16,0 1-17-16,-6-4-25 15,1-6-9-15,1-13-99 16,3-6-102-16</inkml:trace>
  <inkml:trace contextRef="#ctx0" brushRef="#br0" timeOffset="10638.3588">8113 9707 904 0,'-13'0'407'16,"-21"7"-196"-16,-2 5-49 16,-8 14-68-16,5 10-20 0,7 18-30 15,5 11-11-15,15 6-23 16,2 3-6-16,15-4-2 16,9-3-1-16,15-5-3 15,8-9-27-15,17-19-131 16,11-12-140-1</inkml:trace>
  <inkml:trace contextRef="#ctx0" brushRef="#br0" timeOffset="10997.2974">8264 10062 1124 0,'-11'-16'423'0,"-8"-20"-321"16,13 2-42-16,24-1-12 16,9 3 0-16,9 13-8 15,2 4 2-15,-9 17-18 16,0 11-10-16,-11 12 12 16,-5 7 15-16,-13 7 17 15,-13 1 0-15,-13 2-11 16,-4 0-15-16,-6-7-17 15,4-5-1-15,4-11 2 16,4-9 0-16,15-10-16 16,2 0-8-16,11-5-16 15,14 1-5-15,6 2 8 0,7 2 8 16,6 2 7-16,-1 6 4 16,0 5 2-16,-2-2 32 15,-4 2-157-15,-7-6-118 16</inkml:trace>
  <inkml:trace contextRef="#ctx0" brushRef="#br0" timeOffset="11157.3085">8523 10065 1196 0,'3'2'533'16,"-1"0"-237"-16,11 6-201 15,2 7-49-15,12 5-29 16,7 4-5-16,4 3-4 15,0-3-3-15,-6-5-67 16,-2-1-71-16</inkml:trace>
  <inkml:trace contextRef="#ctx0" brushRef="#br0" timeOffset="11297.6258">8812 10055 1248 0,'-15'7'546'16,"-20"11"-297"-16,-8 1-78 15,-5 8-101-15,3-2-33 16,8 0-65-16,7-2-77 16</inkml:trace>
  <inkml:trace contextRef="#ctx0" brushRef="#br0" timeOffset="11516.589">8879 9839 1321 0,'5'4'512'0,"15"10"-354"16,3 13-73-16,2 16-27 16,0 6 12-16,-15 10-1 15,-8-2 0-15,-9 0-22 16,-8 0-22-16,3-6-75 15,0-4-105-15</inkml:trace>
  <inkml:trace contextRef="#ctx0" brushRef="#br0" timeOffset="11925.8054">9239 9684 726 0,'6'6'413'0,"13"12"-2"16,6 11-297-16,15 28-68 15,0 7 13-15,-10 12 16 0,-13 5 3 16,-23 2 2-16,-14-3-28 15,-8-4-25-15,-2-5-7 16,-6-20-35-16,2-9-54 16,1-20-165-16</inkml:trace>
  <inkml:trace contextRef="#ctx0" brushRef="#br0" timeOffset="12148.8316">9764 9486 959 0,'-6'-4'527'0,"-9"2"-105"15,-1 7-181-15,-8 15-148 16,-1 14-44-16,-3 12-41 15,0 6-4 1,3 9-144-16</inkml:trace>
  <inkml:trace contextRef="#ctx0" brushRef="#br0" timeOffset="12624.188">9959 10001 960 0,'2'6'392'0,"12"0"-236"16,11-3-56-16,13 3-48 16,10-4-15-16,12 3-27 15,-5 1-2-15,-3-6-33 16,-8-3-80-16</inkml:trace>
  <inkml:trace contextRef="#ctx0" brushRef="#br0" timeOffset="12826.9825">9967 10145 749 0,'-1'3'375'16,"5"3"-84"-16,9 1-121 16,16-4-65-16,10 1-14 15,12-4-35-15,1 0-10 16,-5 0-20-16,-4-1 1 0</inkml:trace>
  <inkml:trace contextRef="#ctx0" brushRef="#br0" timeOffset="18113.5845">10668 10066 987 0,'0'0'414'15,"0"0"-212"-15,24 0-119 0,11 4-24 16,20 0-22-16,14-2-16 16,7-2-38-16,7 0-96 15</inkml:trace>
  <inkml:trace contextRef="#ctx0" brushRef="#br0" timeOffset="18416.1089">11398 9787 915 0,'1'-3'414'0,"2"2"-201"15,1 9-106-15,-3 7-29 16,2 14-39-16,-2 3-7 16,1 4-15-16,0 2-8 15,1-6-4-15,5 2-2 16,9-13 0-16,0-9 0 15,12-5 0-15,4-4-1 16,6-3-63-16,2 2-87 16</inkml:trace>
  <inkml:trace contextRef="#ctx0" brushRef="#br0" timeOffset="18636.0027">11634 9777 1069 0,'-4'0'486'0,"-8"2"-232"16,6 7-77-16,1 12-87 15,0 13-35-15,5 18-30 16,1 7 12-16,6 11 5 16,1-1-1-16,1 3-2 15,0-4-18-15,0-10-13 16,-3-8-7-16,3-12-123 0,-2-9-129 0</inkml:trace>
  <inkml:trace contextRef="#ctx0" brushRef="#br0" timeOffset="19042.3563">12119 10044 714 0,'-22'-6'430'0,"-12"-4"-82"0,-1 6-162 31,-2 1-50-31,10 7-97 16,6 6-24-16,11 1-26 16,10 5-2-16,15 4-2 15,10 3 5-15,18 7 10 0,0 0 1 0,0 2 5 16,-8 0 1-16,-19-2 17 16,-9 0 8-16,-18-3 8 15,-9-2 5-15,-17-12-1 0,-6-8-7 16,0-10-45-16,5-10-42 15,11-2-159-15,8-3-166 16</inkml:trace>
  <inkml:trace contextRef="#ctx0" brushRef="#br0" timeOffset="19182.8724">12210 10091 929 0,'6'9'453'16,"8"7"-165"-16,-9 13-128 31,0 6-41-31,1 5-52 16,-6 5-21-16,4-7-25 15,-2-1-4-15,1-12-191 0</inkml:trace>
  <inkml:trace contextRef="#ctx0" brushRef="#br0" timeOffset="19354.5748">12203 9907 829 0,'0'-10'473'0,"0"-8"-55"31,-1 8-237-31,1 6-137 0,1 4-40 0,3 9-109 0,1 4-95 16</inkml:trace>
  <inkml:trace contextRef="#ctx0" brushRef="#br0" timeOffset="19604.7588">12421 10199 954 0,'4'19'470'16,"-2"20"-154"-16,-2-2-69 15,-6-7-103-15,-2-6-36 0,4-11-57 16,0-4-13-16,4-18-13 16,5-8-7-16,6-15-8 15,3-8-5-15,3 1-8 31,5 0-1-31,3 10-4 0,0 8-1 0,3 14 4 16,-3 7 9-16,-1 15 14 16,-4 6 8-16,-3 9 7 15,-1 1-6-15,-5 2-10 32,1-1-6-32,1-6 19 0,1 1-85 0</inkml:trace>
  <inkml:trace contextRef="#ctx0" brushRef="#br0" timeOffset="20107.4437">13235 9704 717 0,'-22'3'358'0,"-26"13"-107"31,-7 7-51-31,-5 32-58 16,3 15-30-16,12 21-47 0,12 13-22 16,26 6-30-16,10 2-6 15,23-13-5-15,11-14-1 16,16-28-1-16,4-15 1 16,1-24-51-16,0-3-53 15</inkml:trace>
  <inkml:trace contextRef="#ctx0" brushRef="#br0" timeOffset="20455.4698">13329 10149 1140 0,'-14'-21'462'0,"-12"-16"-285"16,11 2-57-16,17 10-47 15,8 4-10-15,15 4-17 16,11 4-7-16,11 12-8 16,4 7-13-16,-6 10-12 15,-8 5 4-15,-20 8 19 16,-17 1 5-16,-25 5 3 16,-12 8-2-16,-17-5-16 15,-2-1-3-15,9-8-6 0,5-7-3 16,16-7-10-16,10-3-9 15,10-5-27-15,9-1-7 0,9 0-4 16,11-2 3-16,17 1 19 16,3-1 7-16,12-3-58 15,-1 1-42-15,-1-2-197 16</inkml:trace>
  <inkml:trace contextRef="#ctx0" brushRef="#br0" timeOffset="20642.6587">13670 10157 894 0,'2'0'477'0,"6"3"-86"16,4 9-201-16,12 9-96 16,8 4-25-16,14 7-25 15,-1-1-16-15,1 0-7 0,-6-2-55 16,-11-13-160-16,-1-5-356 15</inkml:trace>
  <inkml:trace contextRef="#ctx0" brushRef="#br0" timeOffset="20787.1625">13932 10138 1109 0,'-18'5'509'0,"-20"10"-240"15,0 1-84-15,-1 8-113 16,0 3-33-16,8 0-32 15,4 2-17-15,6-5-160 16,15-2-224-16</inkml:trace>
  <inkml:trace contextRef="#ctx0" brushRef="#br0" timeOffset="21036.8556">13993 9828 1240 0,'15'8'482'16,"28"21"-323"-16,8 15-46 15,14 24-20-15,2 11-10 16,-15 18-28-16,-17 7-16 0,-43 7-29 15,-25-7-27-15,-28-17-82 16,-6-11-90-16</inkml:trace>
  <inkml:trace contextRef="#ctx0" brushRef="#br0" timeOffset="28001.4163">1745 11969 481 0,'-14'-1'287'0,"-14"1"-41"0,0 5-75 32,7 1-104-32,6 5-33 0,12 3-34 15,7 1-5-15,12 2-2 16,2-1 5-16,5-6 3 15,4 1 4-15,-2-9 3 16,-1-1 21-16,-6-6 35 16,-7-7 17-16,-8 3 26 15,-5-6-10-15,-11 2-13 16,-6 2-7-16,-4 3-17 16,-1 2-11-16,2 7-22 15,1 4-15-15,6 1-17 16,4 5-5-16,5-1-4 15,6-1 0-15,6-2 6 16,1-2 4-16,8-4 5 16,-2-3 2-16,2-5 5 0,2-6-3 15,-8-2 32 1,-2 1 14-16,-8 3 22 0,-5 7 11 16,-7 7-34-16,0 0-13 15,3 6-56-15,4 1-98 16</inkml:trace>
  <inkml:trace contextRef="#ctx0" brushRef="#br0" timeOffset="28581.1378">2267 11729 698 0,'-4'-2'338'0,"-1"7"-129"0,1 8-69 0,5 25-61 15,3 13-14-15,5 17-11 16,0 4-10-16,-2 1-25 15,-3-2-3-15,-4-14 0 16,0-6 1-16,0-25 3 16,0-9 1-16,5-17 11 15,-1-6 2-15,-1-19-2 16,1-11-2-16,-7-15-14 16,3-9-2-16,-1-5-3 15,-2 1 0-15,-2-3-4 16,-1 4-1-16,4 9-3 15,2 4 0-15,7 16-3 16,2 6-5-16,16 9-9 16,7 2-3-16,21 10-2 15,9 3 32-15,8 4-162 16,3 4-177-16</inkml:trace>
  <inkml:trace contextRef="#ctx0" brushRef="#br0" timeOffset="28799.8842">2612 11992 566 0,'0'12'359'16,"-4"8"23"-16,2 9-236 15,5 7-26-15,-3 1-56 16,5-1-22-16,4-5-23 16,1-8-34-16,9-15-278 15</inkml:trace>
  <inkml:trace contextRef="#ctx0" brushRef="#br0" timeOffset="29081.2947">3008 12041 683 0,'-2'15'418'0,"-4"11"-59"16,-14 2-142-16,-3 1-48 15,-9-6-83-15,-1-3-22 0,0-10-36 16,2-7-6-16,8-12-42 16,5-3-20-16,6-7-28 15,8-2-7-15,4 4 24 16,1-4 14-16,16 6 17 15,4 6 2-15,9 10 16 16,3 9 7-16,2 16 22 16,-4 2 12-16,-1 12-4 15,-1-4-4-15,-5-1-68 16</inkml:trace>
  <inkml:trace contextRef="#ctx0" brushRef="#br0" timeOffset="29487.396">3715 12013 904 0,'9'8'397'15,"8"7"-193"-15,16 18-138 16,7 8-3-16,5 13-38 16,-5-1-3-16,-9-6-35 15,-5-4-71-15</inkml:trace>
  <inkml:trace contextRef="#ctx0" brushRef="#br0" timeOffset="29651.8648">4002 12031 835 0,'-22'5'506'0,"-15"3"-24"16,-11 15-266-16,-9 4-57 15,10 12-83-15,2-2-33 16,14 1-35-1,10-3-65-15,8-6-175 16,10-1-349-16</inkml:trace>
  <inkml:trace contextRef="#ctx0" brushRef="#br0" timeOffset="29890.1128">4010 12371 834 0,'6'-6'398'16,"5"-9"-150"-16,5-4-68 16,-1-3-73-16,4 3-34 15,-1 4-42-15,-3 4-13 16,-1 9-14-16,-7 4 3 0,-2 16 25 16,-1 7 10-16,-4 11 11 15,3 5-5-15,-2-3-26 16,3-6 4-16,7-5-130 15,-1-10-190-15</inkml:trace>
  <inkml:trace contextRef="#ctx0" brushRef="#br0" timeOffset="30108.6711">4411 12026 1044 0,'8'-2'444'0,"8"1"-251"16,14 0-104-16,7 2-26 16,7-1-36-16,2 0-8 15,-7-2-32-15,-4 2-74 0</inkml:trace>
  <inkml:trace contextRef="#ctx0" brushRef="#br0" timeOffset="30280.8077">4488 12152 746 0,'4'5'390'0,"3"4"-77"16,10 0-136-16,10-3-87 15,8 0-30-15,15 0-45 16,-5-4-97-16</inkml:trace>
  <inkml:trace contextRef="#ctx0" brushRef="#br0" timeOffset="30732.0705">5063 11676 1011 0,'-5'5'463'0,"-2"1"-184"0,2 14-173 16,3 10-31-16,2 10-36 15,1 3-11-15,3-2-12 0,-1-7-2 16,1-14-10-16,1-6-29 15,2-12-93-15,-2-8-55 16,1-11-90-16,-3-6-1 16,-3-11 87-16,0 2 56 15,0-1 130-15,-1-2 56 16,2 5 30-16,4 6 1 0,4 4-27 16,7 8-29-16,8 4-31 15,3 1-6-15,3 6-4 31,-4-2 1-31,2 2 0 16,0 1 3-16,-6 0 20 16,-4 1 21-16,-11 6 68 15,-5 6 26-15,-5 11 10 16,-2 5-16-16,-1 11-63 16,4 3-27-16,7 1-28 15,2-4-18-15,8-6-192 16</inkml:trace>
  <inkml:trace contextRef="#ctx0" brushRef="#br0" timeOffset="30926.4888">5023 12061 946 0,'13'-1'410'0,"23"-1"-239"15,10 3-48-15,13-1-75 16,5 2-22-16,-1-2-3 16,-4-1-43-16,-7-2-326 0</inkml:trace>
  <inkml:trace contextRef="#ctx0" brushRef="#br0" timeOffset="31306.3291">5073 12240 1038 0,'3'-1'425'0,"10"-4"-267"16,11-1-46-16,16 1-59 15,4 0-20-15,12 5-22 16,-4 5-5-16,-10 7 0 15,-15 1 3-15,-31 4 4 16,-11 5 2-16,-23-1 0 16,-7 1-2-16,9-7-19 15,2-8-12-15,18-7-23 0,10-6-11 16,10-1 10-16,8 0 7 16,17 4 20-16,7 4 12 15,8 10 24-15,1 7 24 16,-17 7 61-16,-9 5 21 15,-29 6 9-15,-16 2-15 16,-20-4-50-16,-6-5-18 16,3-16-92-16,2-13-95 0</inkml:trace>
  <inkml:trace contextRef="#ctx0" brushRef="#br0" timeOffset="31530.1318">5842 12152 1208 0,'3'11'570'15,"2"7"-250"-15,-4 12-123 16,-5 6-43-1,-16 7-75-15,-8-1-57 16,-9 3-421-16</inkml:trace>
  <inkml:trace contextRef="#ctx0" brushRef="#br0" timeOffset="34143.7072">6330 11963 771 0,'6'0'352'0,"7"0"-155"0,-1 10-78 15,-9 11-71-15,-1 5-13 16,-3 11-12-16,-7-3-3 15,1-4-5-15,-1-6 0 16,6-19-9-16,4-5-5 16,11-16-9-16,9-6-2 15,7-1 3-15,-1-6 4 16,-3 5 3-16,-6 6 9 16,-1 13 8-16,1 12 11 15,-5 16 37-15,-5 7 4 0,-13 7 1 16,-2 0-8-16,-1-3-34 15,7-4-32-15</inkml:trace>
  <inkml:trace contextRef="#ctx0" brushRef="#br0" timeOffset="34587.972">7274 11847 701 0,'-7'-19'321'15,"0"-20"-136"-15,12 1-68 16,18-1-29-16,12 8 5 16,6 11-12-16,0 11-6 0,-3 25-40 15,-8 11-21-15,-17 21 12 16,-13 11 8-16,-25 15 9 16,-11 2 1-16,-11-9-20 15,-5-7-6-15,7-21-1 16,4-14-5-16,19-18-15 15,11-7-12-15,17-11-13 16,12-3 0-16,21 3 9 16,4-1 6-16,11 12 6 15,-3 3 2-15,-5 6 5 16,1 6 9-16,-10-1-303 16</inkml:trace>
  <inkml:trace contextRef="#ctx0" brushRef="#br0" timeOffset="34877.7018">7628 11619 987 0,'9'1'428'0,"1"-1"-217"15,6 11-132-15,-2 9-20 16,-14 4-16-16,-2 3-4 15,-10-1-5-15,-3-4-6 16,5-8-6-16,0-6-1 16,11-10-14-16,6-9-7 15,12-5-9-15,6-6-5 16,8 4 8-16,0 2 0 16,0 8 0-16,-6 5-1 0,-10 10 3 15,0 6 4-15,-9 5 3 16,-6 2-10-16,-3-1-281 15</inkml:trace>
  <inkml:trace contextRef="#ctx0" brushRef="#br0" timeOffset="35034.4557">7625 11938 1076 0,'0'1'470'0,"7"-1"-249"16,11 0-75-16,15-5-75 15,10-1-32-15,-2 0-54 0,0 4-70 16</inkml:trace>
  <inkml:trace contextRef="#ctx0" brushRef="#br0" timeOffset="35175.682">7646 12027 1066 0,'19'0'453'15,"14"0"-259"-15,11-1-118 16,5-1-33-16,1 2-246 16</inkml:trace>
  <inkml:trace contextRef="#ctx0" brushRef="#br0" timeOffset="35726.3683">8428 11978 624 0,'-1'8'337'0,"-3"17"-62"15,-2 7-92-15,1 5-56 16,-1-3-37-16,-3-8-42 16,8-7-15-16,-2-13-6 15,1-5-1-15,5-7-3 16,1-10-4-16,6-10-10 15,1-4-5-15,4-7-5 16,2 5-2-16,5 4-3 0,4 7-1 16,2 14-1-16,-2 6 1 15,-8 15 4-15,-6 7 2 16,-8 11 3-16,-1 5 3 16,2 3-8-16,3-2-74 15</inkml:trace>
  <inkml:trace contextRef="#ctx0" brushRef="#br0" timeOffset="36022.9461">9066 11956 891 0,'-6'17'408'0,"-14"17"-193"15,-7 5-53-15,-4 1-85 16,-1-1-26-16,1-7-25 15,2-4-6-15,3-19 0 16,0-7-2-16,5-10-6 16,0-9-5-16,7-3-9 15,5-3-4-15,9-3-1 16,9 4-1-16,10 7 10 16,8 4 6-16,3 13 4 15,-1 6 1-15,-4 5-8 0,2 8-2 16,-3 2 1-16,0 3 3 15,0-2-86-15,-1-9-108 16</inkml:trace>
  <inkml:trace contextRef="#ctx0" brushRef="#br0" timeOffset="36320.0632">9131 12165 874 0,'6'6'405'15,"11"7"-180"-15,5-5-55 0,13 1-71 16,-1-5-20-16,-4-7-19 15,-1-2-8-15,-8-6-14 16,-4-5-5-16,-5-3-5 16,-4-2-5-16,-12-3-6 15,-5 2-5-15,-12 2-6 16,-2 2-6-16,-2 10-10 16,-3 6-5-16,7 11-7 15,-2 10 1-15,6 7 6 16,4 9 3-16,2 9 11 15,2 0 6-15,4 12 9 16,0 0 3-16,6 2-3 16,3-2-4-16,-3-7 10 15,4-5-36-15</inkml:trace>
  <inkml:trace contextRef="#ctx0" brushRef="#br0" timeOffset="36854.202">9805 12005 538 0,'-3'1'378'15,"2"8"18"-15,-15 11-142 16,-3 3-41-16,-14 9-80 0,-8-1-41 16,-7-8-46-16,7-5-13 15,7-13-9-15,6-6-1 16,12-10-17-16,4 0-6 15,11-3-14-15,5 1-5 16,10 5-4-16,1-2 0 16,10 12 3-16,5 8 2 15,6 5 7-15,4 7 5 16,-4 2 15-16,-9-3-30 16,-11-2-171-16</inkml:trace>
  <inkml:trace contextRef="#ctx0" brushRef="#br0" timeOffset="36994.6615">9637 11794 1131 0,'-3'-8'508'0,"-7"-7"-260"16,4 7-112-16,6 10-92 15,0 4-99-15</inkml:trace>
  <inkml:trace contextRef="#ctx0" brushRef="#br0" timeOffset="37262.7265">9864 11951 611 0,'8'17'368'16,"13"23"-23"-16,3 9-96 16,7 11-100-16,-1 4-41 15,-8 12-51-15,-14-1-12 0,-17-9-13 16,-9-6-2-16,-11-15-35 31,0-12-31-31,0-21-85 16,4-9-62-16,4-19-2 15,0-12 24-15,12-12 93 16,6-7 71-16,8-14 66 16,10-3 19-16,10-3 33 15,2 3-2-15,8 9-30 16,6 7-19-16,-7 10-45 15,-1 4-41-15,-6 12-320 16</inkml:trace>
  <inkml:trace contextRef="#ctx0" brushRef="#br0" timeOffset="38127.9686">10182 11996 901 0,'-9'3'389'0,"-8"12"-217"16,4 7-23-16,6 0-61 15,6 6-22-15,9-5-29 16,6-3-8-16,6-8-7 16,0-4-1-16,4-8 5 15,-3-7 2-15,-1-7 0 16,-5-3-2-16,-3-7-6 15,-3 4-4-15,-5 0-6 16,3 4-5-16,-2 14-10 16,-5-1-6-16,-2 8-1 15,0-5 0-15,1 0 6 16,-1 16 3-16,5 32 2 16,2-32 1-16,9-6 2 15,-3-6 1-15,3-8 3 16,0-6 1-16,-6-5 1 15,4 1 0-15,-3-1-3 16,-1 4 1-16,1-3-4 16,-2 1-2-16,0 2-3 15,2-1-3-15,4 12-7 0,4 2-2 16,6 17 4-16,8 3 1 16,10 10 7-16,0 5 3 15,-5 3 5-15,-8 7 3 16,-27 1 4-16,-13-2 2 15,-18 0 0-15,-9-3-1 16,-1-8 0-16,2-4-1 0,5-20-18 16,8-5-17-16,9-18-19 15,6-10-9-15,10-11 6 16,8-11 12-16,15-11 16 16,1-2 8-16,16-2 23 15,8 0 16-15,5 15 10 16,5 5 1-16,-7 18-15 15,-11 2-14-15,-6 15-11 16,-8-1-1-16,-4 5 0 16,0 6-9-16,-10-4-17 15,-4 3-1-15,-6 4 0 16,-4-2 10-16,-5 4 15 16,2 4 2-16,-3 0-5 15,2 3 0-15,8 3-2 16,1-3 1-16,13 2 1 15,5-2 3-15,5-8 2 0,2-3 2 16,-6-13 8-16,-2-4 2 16,-8-6 5-16,-1-3 1 15,-9-4-1-15,-3 3-1 16,-5-2-6-16,-4 3-3 16,-9 11-7-16,-3 2-2 0,-9 7-6 15,1 4 2-15,6 2-97 16,7 1-131-16</inkml:trace>
  <inkml:trace contextRef="#ctx0" brushRef="#br0" timeOffset="38621.5635">11257 12014 847 0,'6'7'396'0,"-1"3"-144"0,14 9-110 16,1 6-5-16,-1 1-38 15,3 1-20-15,-20-4-4 16,-2-1-1-16,-9-5 4 16,-14-8-4-16,-5-9-64 15,1-7-62-15,-4-10-404 16</inkml:trace>
  <inkml:trace contextRef="#ctx0" brushRef="#br0" timeOffset="39131.9856">12176 11929 1024 0,'-16'-3'441'0,"-20"6"-244"0,0 6-53 15,4 13-79-15,5 7-25 16,18 3-28-16,9 1-9 16,20-1 0-16,6-1 2 0,9-9 3 15,-2-4 2-15,-4-12 8 16,-5-6 6-16,-9-13 5 15,-3-9 0-15,-9-8-15 16,-4-8-7-16,-3-9-8 16,-6-7-4-16,2-9 2 15,5 0-1-15,0 5-5 16,8 8-2-16,7 14-5 16,-2 7 0-16,11 18-62 15,-4 6-44-15,1 11-228 16</inkml:trace>
  <inkml:trace contextRef="#ctx0" brushRef="#br0" timeOffset="39319.4373">12420 11967 1034 0,'-3'6'470'0,"-4"4"-200"15,1 10-149-15,-1 3-28 16,-1 3-36-16,-2 2-14 16,4 2-20-16,2-4-57 15,8-6-315-15</inkml:trace>
  <inkml:trace contextRef="#ctx0" brushRef="#br0" timeOffset="39460.0819">12420 11717 1053 0,'-3'-4'441'0,"-2"-2"-276"15,1 2-66-15,2 4-74 16,4 4-78-16,4 6-324 16</inkml:trace>
  <inkml:trace contextRef="#ctx0" brushRef="#br0" timeOffset="39655.4783">12531 11971 682 0,'7'18'408'0,"9"20"-54"16,-1-9-65-16,-4-5-102 15,0-3-47-15,-3-11-46 16,0 1-11-16,1-9-15 0,3-5-10 16,-1-9-17-16,0-3-7 15,1-6-15-15,0-5-3 16,-5 6-34-16,2-4-66 15,-1 4-232-15</inkml:trace>
  <inkml:trace contextRef="#ctx0" brushRef="#br0" timeOffset="40170.996">13024 11971 1001 0,'-9'-1'414'0,"-14"-1"-250"0,-1-2-42 16,-3-1-63-16,2 5-17 15,10 3-31-15,0 4-10 16,8 7-15-16,5-1-2 16,5-2 14-16,9-2 3 15,6 2 13-15,-3 0 3 16,11-2-6-16,-3-2 0 15,-4-7 2-15,4-4 4 16,-15-2 1-16,-4-3 1 16,-7 0-6-16,-6 6-4 0,-13 2-8 15,0 6-3-15,-2 6-4 16,1-3-1-16,8 5-3 16,4 2-1-16,6 2 2 15,5 5 1-15,8-1 5 16,5-5 3-16,8-7 4 15,2-5 9-15,8-5 8 16,1-6 2-16,1-5 0 16,2-4-8-16,-4 0-7 15,-3-1-1-15,-7-4-2 16,-3 4-1-16,-6 3 2 16,-3 2 0-16,-3 12-2 15,-6 2-2-15,-2 5 8 16,-2 1 2-16,-1 5 6 15,3 7 2-15,2 3-8 16,4 3-3-16,8-3-18 0,2-2-248 16</inkml:trace>
  <inkml:trace contextRef="#ctx0" brushRef="#br0" timeOffset="42030.8236">14350 11956 698 0,'-1'-9'324'0,"-6"-7"-122"15,-5-2-35-15,-11-5-42 16,-3 3-21-16,-5 4-48 15,1 3-12-15,1 13-38 16,0 5-9-16,7 17-20 16,3 4-4-16,13 10 3 15,6 2 5-15,16-5 11 16,8 2 5-16,6-20 5 16,6-7 3-16,0-11 5 15,-4-11 4-15,-2-9 1 16,-4-6 2-16,-7-14-1 15,-4-4-2-15,-5-5-1 16,-3-4-2-16,-7-6 1 0,-1 6-3 16,-6 10 21-16,0 12 8 15,-1 22 1-15,0 8 2 16,2 18-27-16,-1 10-7 16,4 22 0-16,-1 11 1 15,6 18 3-15,5 1-1 16,4-1-5-16,4-8 3 15,4-21-46-15,-1-15-60 16,4-18-396-16</inkml:trace>
  <inkml:trace contextRef="#ctx0" brushRef="#br0" timeOffset="42359.8024">14460 11491 723 0,'0'-8'371'0,"7"-7"-91"16,5 0-79-16,14 7-77 16,4 5-23-16,0 8-40 15,2 8-25-15,-14 5-26 16,-5 5 1-16,-13 4 9 15,-9 0 4-15,-9 4 4 0,-3-4-2 16,1-6-9-16,5-4-5 16,15-12-1-16,9-3-2 15,13-6-4-15,8 0 1 16,3 0-6-16,0 2-18 16,5 8-113-16,-6 1-164 15</inkml:trace>
  <inkml:trace contextRef="#ctx0" brushRef="#br0" timeOffset="42813.0838">14986 11599 840 0,'0'-2'397'16,"-1"3"-175"-16,1 13-101 16,-4 6-35-16,-3 23-15 15,0 7 1-15,-2 15-13 16,4 7-6-16,6-4-28 0,5-5-6 16,14-18-3-16,4-12 0 15,7-18 7-15,6-5 2 16,-1-15 5-16,-4-9 0 15,2-14-6-15,-4-9-5 16,0-16-16-16,3-7-9 16,-9-7-24-16,-5-6-1 15,-8 12 7-15,-5 9 6 16,-8 23 24-16,-2 12 5 16,-8 18 6-16,1 12 0 15,-1 15 1-15,1 9-2 0,6 17-2 16,5 6 0-16,2 9-3 15,8 1-1-15,5-11-1 16,0-8 1-16,9-20-40 16,2-8-56-16</inkml:trace>
  <inkml:trace contextRef="#ctx0" brushRef="#br0" timeOffset="43903.605">14178 12288 625 0,'1'0'249'16,"17"-1"-128"-16,13 1-17 15,40 1-8-15,27-1 4 0,42-4-12 16,21-3-13-16,21-2-20 15,2-3-4 1,-10 1-79-16,-16-4-89 0</inkml:trace>
  <inkml:trace contextRef="#ctx0" brushRef="#br0" timeOffset="44551.3575">14574 12776 1460 0,'0'-1'53'0,"-6"-4"-19"15,-2-3 48-15,-9-4-60 16,-4-3-9-16,-4 0-5 15,-2 2-4-15,0 5-7 16,2 8-5-16,1 7-8 0,4 8-5 16,6 11-2-16,6 4 1 15,15 6 7-15,6 0 5 16,15-6 10-16,3-8 2 16,7-17 7-16,2-7 5 15,-2-19 1-15,-3-6 0 16,-12-13-2-16,-1-3-3 15,-7-7 0-15,-6 0 1 16,-7-1 0-16,-5-2 1 16,-11 3-4-16,0 7-1 15,4 13 1-15,-1 7-1 0,7 16-9 16,0 7-5-16,4 15-4 16,1 10 4-16,3 15 24 15,2 7 15-15,-5 6 15 16,1 0-1-16,2-1-11 15,-3-1-8-15,3-10-11 16,4-6-18-16,4-11-130 16,2-11-188-16</inkml:trace>
  <inkml:trace contextRef="#ctx0" brushRef="#br0" timeOffset="44762.276">14805 12686 1242 0,'11'9'467'0,"10"16"-352"16,7 1-4-16,8 5-40 15,0 2-14-15,-3-2-29 16,-4-1-47-16,-9-10-148 15,-4-5-354-15</inkml:trace>
  <inkml:trace contextRef="#ctx0" brushRef="#br0" timeOffset="44918.3716">15003 12712 989 0,'-18'8'397'16,"-27"12"-256"-16,4 7-37 15,-3 4-54-15,4 4-14 16,10-1-25-16,2-5 11 16,12-6-132-16,3-3-151 15</inkml:trace>
  <inkml:trace contextRef="#ctx0" brushRef="#br0" timeOffset="45355.6306">15093 12482 837 0,'1'-6'372'0,"7"-5"-162"0,6-1-38 15,7 4-38-15,4 2-28 16,-1 6-56-16,-1 4-19 15,-8 5-19-15,-5 7-1 16,-20 2 1-16,-7 5 2 16,-16 2-3-16,3-3-3 15,13-1-8-15,10-3-1 16,15-9-2-16,10-2 1 0,17-6 2 16,6-1 1-16,9 2 7 15,0-1-33 1</inkml:trace>
  <inkml:trace contextRef="#ctx0" brushRef="#br0" timeOffset="47754.927">15838 11665 972 0,'-20'12'433'0,"-28"26"-231"16,2 19-41-16,5 33-55 15,10 9-40-15,18 15-31 16,13 0-10-16,23-4-14 16,8-4-2-16,23-24 0 15,11-19-14-15,21-29-101 16,3-16-138-16</inkml:trace>
  <inkml:trace contextRef="#ctx0" brushRef="#br0" timeOffset="48270.3598">16111 11725 1007 0,'-3'4'385'0,"0"10"-268"16,-2 7-37-16,2 12-26 15,5 7-11-15,-1-1-22 16,4-2-3-16,4-11-1 16,-7-9-3-16,-1-10-77 15,1-8-55-15,-9-14-132 16,1-2-50-16,-3-8 37 16,-5-2 54-16,0-1 141 15,-2 2 71-15,11 3 77 16,5 3 5-16,12 6 3 15,4 3-12-15,2 4-32 16,5 1-7-16,-1 2-15 16,6 1 2-16,-4 3 23 15,-1 1 23-15,-8 5 32 16,-9 3 9-16,-5 7 2 16,-1 5-17-16,0 5-27 15,2 0-18-15,9-1-28 0,2-3-7 16,5-3-102-16,0-3-154 15</inkml:trace>
  <inkml:trace contextRef="#ctx0" brushRef="#br0" timeOffset="48457.6807">15933 12151 934 0,'7'-1'406'0,"15"-1"-214"16,7-2-44-16,14-1-62 16,9-1-26-16,8 0-36 15,5 1-5-15,-3 5-122 16,-5 2-120-16</inkml:trace>
  <inkml:trace contextRef="#ctx0" brushRef="#br0" timeOffset="48803.146">16024 12311 941 0,'-3'-5'410'0,"3"-6"-234"0,3-2-44 15,18 1-73-15,8 2-33 16,10 3-21-16,7 4-5 15,-1 7-1-15,-7 2 0 0,-16 4 0 16,-11 4 1-16,-19 2-1 16,-7 2 1-16,-9 2 0 15,-1-6 2-15,9-4-2 16,6-2-3-16,16-2-2 16,7 2 0-16,12-1 1 15,4 2 3-15,0 3-2 16,-3 2 2-16,-15 4 1 15,-11 4 3-15,-22 1 4 16,-13 2 1-16,-10-6-49 16,-5-8-90-16</inkml:trace>
  <inkml:trace contextRef="#ctx0" brushRef="#br0" timeOffset="49089.3667">16355 11581 929 0,'9'-4'447'0,"18"4"-152"0,6 16-97 0,16 38-113 31,2 25-16-31,1 37-29 16,-11 8-2-16,-28 5-4 16,-13-5-2-16,-31-11-11 0,-3-6-4 0,-8-20-31 15,1-16-66-15,10-30-389 32</inkml:trace>
  <inkml:trace contextRef="#ctx0" brushRef="#br0" timeOffset="49448.6769">16944 12102 945 0,'5'2'404'0,"8"1"-216"16,9-3-81-16,16 2-44 15,7-6-27-15,12-2-29 16,3 3-61-16,-8-3-381 16</inkml:trace>
  <inkml:trace contextRef="#ctx0" brushRef="#br0" timeOffset="49636.1413">17031 12243 1072 0,'17'0'427'0,"22"2"-299"0,12 2-41 0,4 1-58 31,2 2-20-31</inkml:trace>
  <inkml:trace contextRef="#ctx0" brushRef="#br0" timeOffset="52027.6674">17616 12171 984 0,'11'-2'399'0,"20"-5"-255"0,8 2-36 16,24 0-52-16,8 3-22 15,5 2-31-15,-4 4-62 16</inkml:trace>
  <inkml:trace contextRef="#ctx0" brushRef="#br0" timeOffset="52433.8228">18384 11856 793 0,'-12'8'386'0,"-8"9"-123"0,-6 7-78 15,9 4-81-15,7 2-24 16,10 0-45-16,5 0-13 15,16-15-11 1,-10-7-2-16,0 0 0 0,33 20 2 16,10-6-2-16,-1-6-42 15,-28-14-214-15</inkml:trace>
  <inkml:trace contextRef="#ctx0" brushRef="#br0" timeOffset="52629.4773">18567 11793 1092 0,'-5'3'473'16,"2"9"-237"-16,-4 17-106 15,0 10-25-15,7 17-9 16,-1 5-20-16,1 4-28 16,4 1-8-16,-4-6-27 15,0-2 0-15,2-6-49 16,-1-9-56-16,7-13-272 15</inkml:trace>
  <inkml:trace contextRef="#ctx0" brushRef="#br0" timeOffset="52977.95">18932 12097 629 0,'-20'-3'365'0,"-13"-4"-79"16,-5 7-116-16,4 2-83 15,12 4-56-15,9 6-13 0,17-1-10 16,12 0 5-16,18 9 16 15,4-2 6-15,3 7 1 16,-3 0 9-16,-17-1 18 16,-8 3 10-16,-20-4 19 15,-12-3-9-15,-13-6-23 16,-5-7-57-16,0-10-203 16</inkml:trace>
  <inkml:trace contextRef="#ctx0" brushRef="#br0" timeOffset="53165.49">19118 12114 799 0,'0'0'476'0,"3"7"13"15,-3 1-252-15,0 12-98 0,1 4-20 16,-1 6-47-16,1 2-21 15,0 2-31-15,1-2-62 16,-2-10-194-16</inkml:trace>
  <inkml:trace contextRef="#ctx0" brushRef="#br0" timeOffset="53290.8199">19063 11917 1233 0,'-2'-6'471'0,"-2"-2"-359"16,2 4-61-16,3 8-179 16</inkml:trace>
  <inkml:trace contextRef="#ctx0" brushRef="#br0" timeOffset="53572.127">19250 12158 1229 0,'1'19'527'0,"1"17"-287"16,-2-1-41-16,-3-5-82 16,-1-5-32-16,1-10-45 15,1-3-12-15,2-12-6 16,4-9-6-16,9-12-25 16,4-4-12-16,7-5-15 0,1 0 0 15,3 7 18-15,4 3 5 16,-6 12 4-16,-1 8 1 15,-8 13 13-15,-2 9 7 16,-9 7 6-16,-6 4 1 16,0 2-9-16,-2 0 1 15,0-6-106-15</inkml:trace>
  <inkml:trace contextRef="#ctx0" brushRef="#br0" timeOffset="54108.6982">20000 11668 687 0,'-18'14'342'0,"-24"29"-110"16,-7 14-63-16,-3 33-71 16,7 17-23-16,17 17-32 15,13 4-18-15,25-3-16 0,11-14-4 16,24-21 4 0,6-17 1-16,16-31-23 0,1-9-67 15</inkml:trace>
  <inkml:trace contextRef="#ctx0" brushRef="#br0" timeOffset="54457.0286">20184 12015 991 0,'9'-9'405'0,"16"-13"-239"16,7 4-33-16,5 3-36 16,-1 7-24-16,-12 9-36 15,-9 6-16-15,-16 10-9 16,-12 5-2-16,-11 3-3 15,-7 4-2-15,-2 3-4 16,4-1-1-16,9 2 0 16,11-4-2-16,16-12-2 0,10-2 0 15,12-8-9-15,3-3-20 0,2 1-111 16,-4-3-143 0</inkml:trace>
  <inkml:trace contextRef="#ctx0" brushRef="#br0" timeOffset="55043.8533">20524 12102 854 0,'-1'3'403'0,"-2"3"-158"16,2 8-114-16,0 5-21 16,0 3-42-16,1 0-18 15,0-1-26-15,0-6-4 16,1-7 3-16,-1-6-24 16,-5-9-52-16,2-5-19 15,-5-9-32-15,-1-2 18 16,3-1 44-16,-3 1 15 15,10 1 18-15,1 1 0 16,11 7-3-16,4-1-1 0,1 4 2 16,7 1 3-16,-3 3 3 15,3 4 3-15,-3 3 2 16,-3 0 2-16,-6 0 21 16,-4 3 13-16,-5 7 26 15,0 5 12-15,-2 5 1 16,0 6-12-16,1 3-21 15,1-3-15-15,4 4-8 16,3-5-54-16,2-2-436 16</inkml:trace>
  <inkml:trace contextRef="#ctx0" brushRef="#br0" timeOffset="55262.4943">20215 12377 925 0,'5'-4'417'0,"19"-7"-163"0,8 5-130 16,23 6-73-16,3-1-9 15,13 2-23-15,2 2-6 16,-5-3-8-16,5 0-56 15,-18-1-257-15</inkml:trace>
  <inkml:trace contextRef="#ctx0" brushRef="#br0" timeOffset="55621.6829">20367 12490 582 0,'-9'4'265'15,"-11"0"-113"-15,19-4-4 16,7 0 4-16,17-4-26 16,6-2-33-16,4 1-43 15,5-1-8-15,0 3-13 16,-2 6-5-16,-8 6-7 16,-10 3-2-16,-19 6-5 15,-8-5 0-15,-12 5-3 16,-8-3-1-16,7-2-1 15,1-3-4-15,16-3-6 16,8-2-3-16,11-3 0 16,11 2 0-16,4-4 8 15,2 0-1-15,-5 7-1 16,-7 5 1-16,-19 4 3 0,-10 2 4 16,-20 4 3-16,-9-6 0 15,-2-3 10-15,0-6-48 16</inkml:trace>
  <inkml:trace contextRef="#ctx0" brushRef="#br0" timeOffset="55965.2164">20805 11800 874 0,'10'-2'420'0,"13"13"-163"16,4 19-66-16,9 38-79 15,-9 14-6-15,-1 25-1 16,-6 6-5-16,-16 6-16 0,-4-1-21 16,-21-13-31-16,-6-11-9 15,-15-24-5-15,3-14-26 16,4-17-118-16,3-14-468 16</inkml:trace>
  <inkml:trace contextRef="#ctx0" brushRef="#br0" timeOffset="56524.6606">21686 12029 566 0,'3'0'384'15,"2"1"44"-15,-4 3-159 16,-2-4-93-16,-1 0-38 15,-30 24-48-15,-46 29-21 0,32-32-32 16,1-1-6-16,8-3-15 16,7-2-4-16,7 0-6 15,2-2-2-15,11-2-7 16,8 1-4-16,13-1-3 16,3-2-1-16,15 6 5 15,4 3 2-15,9 3 4 16,8 6 2-16,5-1 2 0,0-2 5 15,-7-3-120-15,-4-2-115 16</inkml:trace>
  <inkml:trace contextRef="#ctx0" brushRef="#br0" timeOffset="56962.4213">22186 11971 914 0,'-15'-1'402'15,"-21"-5"-210"-15,-2 6-62 16,0 15-74-16,4 5-18 0,4 13-15 16,10 7-3-16,16 8 1 15,4 3-1-15,19 1 1 16,9 0 23-16,18-11 19 16,12-9 5-16,14-15 12 15,-3-14-18-15,-8-20-6 16,-9-11 5-16,-21-15 11 15,-6-4 10-15,-23-5-4 16,-14-1-9-16,-24 5-28 16,-6 2-20-16,-12 2-35 15,5 10-64-15,10 11-425 16</inkml:trace>
  <inkml:trace contextRef="#ctx0" brushRef="#br0" timeOffset="57781.6646">19022 11460 361 0,'2'-9'194'0,"7"-17"-43"0,6-3-17 15,13-3-10-15,7-3 3 16,13 5 7-16,2 7-7 16,8 21-42-16,2 9-28 15,0 27-43-15,0 8-10 16,6 4 3-16,-3-4 1 16,7-19 7-16,5-12 2 15,-10-19 7-15,-5-6 1 0,-18-11 1 16,-14-4-12-16,-14 1-108 15,-9 2-138-15</inkml:trace>
  <inkml:trace contextRef="#ctx0" brushRef="#br0" timeOffset="58194.2369">19910 11425 511 0,'4'-14'274'16,"9"-9"-46"-16,7 1-60 0,3-3-36 16,8 5 1-16,4 3-20 15,-3 7-16-15,6 11-38 16,-1 8-22-16,5 12-21 16,3 4-3-16,7 8-4 15,-3 2 0-15,10-4-2 16,4-3 0-16,8-10 2 15,5-10 1-15,11-12 0 16,4-7 1-16,-9-13 3 16,-8 1-9-16,-35-1-66 0,-18-3-54 15,-27 11-263-15</inkml:trace>
  <inkml:trace contextRef="#ctx0" brushRef="#br0" timeOffset="59100.383">19735 10626 712 0,'2'1'333'0,"4"4"-117"0,9 2-84 16,13 5-76-16,10 6 3 16,10 0-16-16,2 1-12 15,-7-3-10-15,-5-4-2 16,-18-4 0-16,-1-2 0 15,-15 2-3-15,-11-1-1 0,-3 12 7 16,-15 5 12-16,-4 10 18 16,-4 7 0-16,-9-2-9 15,5-2-13-15,-2-6-18 16,9-9-2-16,11-13-98 16,9 0-87-16</inkml:trace>
  <inkml:trace contextRef="#ctx0" brushRef="#br0" timeOffset="59490.916">20412 10687 718 0,'-17'-3'341'0,"-11"-4"-126"16,-1 10-112-16,-1 9-32 15,7 11-33-15,3 6-14 16,9 9-13-16,7 5 0 16,15 6 9-16,8-3 9 15,18-7 13-15,3-10 1 16,4-16 3-16,5-8-5 15,-8-16 28-15,0-11 8 16,-14-14 21-16,-9-3 15 0,-17-6-24 16,-8 0-4-16,-15 5-27 15,-6 2-20-15,-2 10-23 16,0 6-12-16,0 9-6 16,0 7-48-16,-3 10-127 15,-2 9-171-15</inkml:trace>
  <inkml:trace contextRef="#ctx0" brushRef="#br0" timeOffset="59662.796">20478 10732 862 0,'-5'1'415'0,"-9"3"-157"16,-3 11-113-16,-10 5-29 15,-11 15-53-15,1 8-22 16,-8 10-1-16,5 3-69 16</inkml:trace>
  <inkml:trace contextRef="#ctx0" brushRef="#br0" timeOffset="60412.8364">22378 12042 983 0,'-4'-3'453'0,"-3"8"-189"15,-9 7-52-15,-19 14-63 16,-10 12-22-16,-19 13-50 15,-1 4-20-15,12 5-63 16,12-2-91-16</inkml:trace>
  <inkml:trace contextRef="#ctx0" brushRef="#br0" timeOffset="68257.6293">2665 13311 674 0,'-4'16'401'0,"-3"14"-86"16,-11 6-86-16,-8 2-54 15,-8-2-86-15,-3-5-33 16,-2-7-26-16,1-16-9 15,2-11-35-15,-1-10-15 16,6-8-18-16,7 0-3 0,13 0 18 16,10 1 6-16,16 5 26 15,5 6 10-15,16 19 18 16,3 11 8-16,6 20-12 16,0 5-3-16,-8 5-6 15,-6-1-1-15,-13-12-46 16,3-5-115-16</inkml:trace>
  <inkml:trace contextRef="#ctx0" brushRef="#br0" timeOffset="68397.9451">2363 13220 731 0,'-3'-1'396'0,"1"1"-65"16,7 4-247-16,-5-4-114 0,16 4-136 15</inkml:trace>
  <inkml:trace contextRef="#ctx0" brushRef="#br0" timeOffset="68663.7761">2868 13510 1122 0,'17'5'449'15,"16"0"-296"-15,-5-2-40 16,-6-9-48-16,-4-3-13 15,-5-5-16-15,-5-6-9 16,-6 0-48-16,-12-4-24 0,-15 2-20 16,-8 5-7-16,-11 8 24 15,5 9 14-15,8 17 7 16,8 8 5-16,10 8 28 16,5 10 15-16,8 11 17 15,2 0 5-15,8 9-17 16,5-6-7-16,2-9 1 15,3-7-41-15,1-13-238 16</inkml:trace>
  <inkml:trace contextRef="#ctx0" brushRef="#br0" timeOffset="68929.4457">3399 13429 1085 0,'-17'13'453'0,"-21"15"-282"0,-2-1-56 16,1-3-73-16,1-8-16 15,7-7-91-15,1-9-38 16,8-4-66-16,6-2-25 16,6-7 72-16,5 3 39 15,10-1 97-15,3 0 45 0,14 9 52 16,4 3 11-16,5 11-14 15,0 7-17-15,4 4-41 16,3 0-14-16,5 1-268 16</inkml:trace>
  <inkml:trace contextRef="#ctx0" brushRef="#br0" timeOffset="69602.3708">4129 13374 794 0,'4'6'361'0,"7"0"-139"0,9 4-108 16,6-4-45-16,10-5-21 15,7-5-26-15,-2-6-2 16,-4-1 0-16,-11 1 1 15,-17 3 0-15,-5 1-5 16,-13 6-11-16,-10 2-4 16,-5 10-8-16,-4 3 4 15,4 10 5-15,3-1 0 0,16 4-2 16,3 1-2 0,14-4-3-16,8 4 1 0,8-3-29 15,6 0-49-15,6-5-95 16,4-6-55-16,1-12-17 15,3-6 27-15,-2-12 82 16,-1-6 57-16,-9-6 110 16,-7-2 77-16,-12 1 105 15,-8 3 37-15,-11 4-1 16,-9 6-21-16,-15 6-34 0,-6 0-18 16,-3 5-46-16,0 2-30 15,9 11-66-15,4 1-30 16,13 11-25-16,6 2-5 15,9-1 4-15,12 2 5 16,10-8 13-16,5-7 5 16,9-8 7-16,-6-3 7 15,-9-9 13-15,-7-4 6 16,-19-6-16-16,-4 1-52 16</inkml:trace>
  <inkml:trace contextRef="#ctx0" brushRef="#br0" timeOffset="69969.7971">5346 13335 1019 0,'19'18'442'16,"6"10"-227"-16,14 15-112 15,-1-1-14-15,1 0-36 16,2 0-9-16,-11-10-20 16,0-1-28-16,-11-14-158 0</inkml:trace>
  <inkml:trace contextRef="#ctx0" brushRef="#br0" timeOffset="70111.5092">5671 13393 683 0,'-17'7'434'0,"-21"17"31"16,-8 7-256-16,0 6-116 16,0 2-36-16,6-3-57 15,9-3-78-15</inkml:trace>
  <inkml:trace contextRef="#ctx0" brushRef="#br0" timeOffset="70345.759">5736 13701 578 0,'7'-5'379'0,"7"-5"52"16,1-6-205-16,2-4-89 15,-2-1-35-15,-4 2-52 16,0 1-12-16,-7 9-13 16,0 6-6-16,-4 11 0 15,0 11 0-15,-2 11-1 16,4 8-1-16,1 8-9 16,3 2 14-16,4-7-144 0</inkml:trace>
  <inkml:trace contextRef="#ctx0" brushRef="#br0" timeOffset="71087.3078">6823 13391 962 0,'-25'-2'412'0,"-19"0"-201"16,6 9-157-16,6 6-29 15,15 4-27-15,9-2-8 16,15 1-4-16,8-5 0 16,12-3 8-16,6-2 6 0,3-6 5 15,-3-1 3-15,-8-1 4 16,-10 2 5-16,-15 2-5 16,-7 3-2-16,-18 5-6 15,-3 2-5-15,-8 7 9 16,4 5 6-16,10 4 2 15,7 0 0-15,12 1-10 16,7-2-3-16,15 0 2 0,8-6 1 16,14-9 4-16,1-9 3 15,2-14 3-15,-6-5 2 16,-8-11-1-16,2-2-1 16,-7-5 0-16,-3 3 0 15,-10-2 2-15,-6 5 2 16,-9 11 18-16,-2 4 10 15,-5 13 9-15,1 0-3 16,2 10-23-16,3 8-14 16,2 3-16-16,2 4-1 15,6 3 0-15,3-4 4 0,1 2-87 16,-1-2-82-16</inkml:trace>
  <inkml:trace contextRef="#ctx0" brushRef="#br0" timeOffset="71243.7766">6986 13151 1309 0,'-7'0'493'0,"-7"1"-356"16,8 13-121-16,3 0-29 15,5 9-179-15</inkml:trace>
  <inkml:trace contextRef="#ctx0" brushRef="#br0" timeOffset="71774.8927">7138 13430 636 0,'12'14'439'0,"7"12"35"16,4 5-240-16,2 0-37 0,-7-1-75 16,-5-2-29-16,-1-7-42 15,-4-6-17-15,1-7-14 16,2-8-2-16,2-12-33 15,2-3-36-15,7-12-87 16,1-1-61-16,3-8-112 16,5 0-38-16,5 5 70 15,3 4 59-15,2 16 161 16,-1 6 109-16,-15 13 121 16,-4 10 45-16,-16 10 64 15,-2 3-12-15,-11 6-64 16,-10-4-30-16,-5-2-72 15,-2-4-25-15,3-12-31 16,6-5-8-16,3-12-10 16,2-7-4-16,1-11-15 15,1-4-9-15,13 1-13 16,4-1-1-16,7 9-1 16,1 2 1-16,0 6-3 15,1 6 1-15,2 11 1 0,2 5 4 16,0 8 8-16,2 0 3 15,5-3 3-15,1-2 0 16,0-8 2-16,-3-6 3 16,0-10 4-16,-3-3 1 15,-4-9-1-15,-3-1-1 16,-3 1-5-16,0 5-1 16,-3 6-10-16,-2 6-3 0,0 10 3 15,-3 1 2-15,1 13 11 16,2 3 1-16,1-2 8 15,3 3-68-15</inkml:trace>
  <inkml:trace contextRef="#ctx0" brushRef="#br0" timeOffset="72540.7656">8891 13355 668 0,'-20'11'440'16,"-15"10"-16"-16,-3 11-221 15,1 6-56-15,13 7-88 16,10-1-22-16,17-2-13 16,15-2-1-16,11-13-3 15,4-6-2-15,-1-17 2 16,-6-8 7-16,-10-7 10 16,-7-5 3-16,-9-4-2 15,-4 1-8-15,-10-2-22 16,-4 1-17-16,-8 8-48 15,-1-6-38-15,5 6-128 16,2 2-101-16,86 24-922 47,2 0 1435-47,-55-24 15 0,-4 6 159 16,6 7-80-16,10-2-43 15,-1 14-74-15,-5 2-28 16,-8 0-42-16,-7 1-21 15,-5-5-27-15,-1 1-11 16,1-6-19-16,-2 0-7 0,7-9-14 16,3-5-8-16,10-10-8 15,5-3-2-15,9-3 9 16,1-4 5-16,1 13 5 16,-2 5 1-16,-8 6 7 15,-6 13 6-15,-11 4 7 16,-3 2 0-16,-3 8-7 15,-2-2-5-15,2 1-58 16,0-1-84-16</inkml:trace>
  <inkml:trace contextRef="#ctx0" brushRef="#br0" timeOffset="72743.8319">9342 13432 1243 0,'0'9'499'0,"0"20"-310"0,0 7-56 16,1 18-25-16,-1 8-20 16,-2 13-21-16,1 8-7 15,-2 1-21-15,3-2-9 16,0-22-13-16,5-13-39 16,1-21-132-16,-3-12-118 15</inkml:trace>
  <inkml:trace contextRef="#ctx0" brushRef="#br0" timeOffset="72884.377">9388 13642 809 0,'4'-2'375'0,"5"-2"-124"15,5 4-188-15,11-1-56 16,6 4-55-16</inkml:trace>
  <inkml:trace contextRef="#ctx0" brushRef="#br0" timeOffset="73341.2464">9820 13480 651 0,'-12'-8'412'0,"-17"-5"12"0,-4 0-175 16,6 8-132-16,2 5-41 15,7 5-66-15,10 9-16 16,7-2-13-16,7 2-2 16,11 1 6-16,6-2 5 15,7 1 8-15,-1-3 3 16,-6-4 6-16,-6-6-4 16,-9-1-17-16,-2-1-8 15,-7-1-13-15,-6 2 4 0,-9 0 16 16,-4 5 12-1,0 1 29-15,0 4 5 0,5-2 6 16,6 2 1-16,9 2-11 16,4-2-1-16,7 2 2 31,4-6-3-31,4 0-3 16,4-7 0-16,6-5-4 15,0-1-2-15,-1-8-1 16,1 4-1-16,-5-4-7 15,-5-5-7-15,-8 3-8 16,-4 4-1-16,-8 6-12 16,-5 7 3-16,-2 11 6 0,0 3 1 15,3 4 11-15,5 6 4 16,2-1-4-16,5 0 0 16,1-3-45-16,3-4-82 15</inkml:trace>
  <inkml:trace contextRef="#ctx0" brushRef="#br0" timeOffset="73497.484">9954 13229 1154 0,'-6'-8'520'0,"-4"-7"-270"16,1 6-94-16,7 9-131 15,2 4-18-15,4 11-187 16,4 4-227-16</inkml:trace>
  <inkml:trace contextRef="#ctx0" brushRef="#br0" timeOffset="73731.8076">10079 13535 924 0,'2'3'413'0,"6"6"-185"15,6 4-60-15,10 0-71 16,7 1-24-16,2-4-42 15,1-4-6-15,-5-6 2 0,-6-4 2 16,-5-10 1-16,1-1 1 16,-11-4-2-16,-5-4 17 15,-15 3 17-15,-14 3 4 16,-11 12-1-16,-2 5-25 16,4 11-45-16,5 1-74 15</inkml:trace>
  <inkml:trace contextRef="#ctx0" brushRef="#br0" timeOffset="74460.0874">10886 13418 850 0,'1'4'350'16,"9"5"-193"-16,10-1-30 16,11-1-14-16,13-1-19 15,12-6-40-15,5 3-16 0,-1-3-17 16,-16-3-4-16,-16 2 1 15,-13-4-1-15,-15 0-2 16,-1 3-8-16,-10-1-12 16,-3 1-3-16,-7 5-8 15,-3 5 3-15,-6 9 4 16,2 3 0-16,7 8 1 16,4 1 1-16,12 5 0 15,7-1 1-15,18-9 5 16,6-2 2-16,19-13 3 15,4-3 2-15,6-10 1 16,5-6-1-16,-2-6-1 16,-4-2 0-16,-9-3 1 15,-8 0 2-15,-20 3 6 16,-7-1 2-16,-15 2-3 16,-10 1 15-16,-13 2 24 15,-5 1 12-15,-2 8 6 0,3 4-19 0,8 7-38 16,7 7-18-16,8 9-13 15,7 2 4-15,12 3 6 16,6 0 7-16,14-6 7 16,3-5 2-16,5-9 5 15,-3-7 5-15,-8-9 12 16,-4-1-32-16,-17-6 112 16</inkml:trace>
  <inkml:trace contextRef="#ctx0" brushRef="#br0" timeOffset="74971.7585">11745 13550 778 0,'1'7'331'0,"1"10"-189"16,-1-1 7-16,0 5-36 15,-2-3-16-15,-2-5-30 16,-3-4-10-16,-1-5-15 16,0-4-4-16,-1-11-9 15,6 0-6-15,-1-14-13 16,7 0-8-16,10-5-6 15,2-1-2-15,12 4 9 16,-2 3 11-16,1 15 16 16,-4 9 8-16,-9 10-2 15,-4 12-7-15,-7 9-9 16,1 1-7-16,-1 4-5 0,1-4-48 16,6-5-194-16</inkml:trace>
  <inkml:trace contextRef="#ctx0" brushRef="#br0" timeOffset="75128.2383">12085 13495 1071 0,'-1'5'488'16,"-1"4"-199"-16,2 12-174 16,-1 6-36-16,4 3-35 15,-1 0-15-15,5-3-16 16,-3-3-55-16,6-5-427 15</inkml:trace>
  <inkml:trace contextRef="#ctx0" brushRef="#br0" timeOffset="75503.0756">12251 13482 1094 0,'0'1'488'0,"0"9"-234"16,0 6-92-16,-3 9-92 15,1 2-20-15,-1 0-28 16,-3-2-9-16,4-3-4 16,0-2-16-16,5-9-93 0,-1-5-41 15,4-10-90-15,5-4-7 16,2-5 81-16,5-2 42 16,4-4 86-16,-2 2 23 15,1 2 6-15,-4 4 7 16,-9 3 56-16,-6 3 8 15,-7 2 27-15,-7 6 11 16,-5 6-18-16,-1 0 0 0,4 5-15 16,2-5-13-16,7 0-32 15,5-1-8-15,5 2-10 16,7-2-5-16,8 0-3 16,7-2 0-16,7-3-39 15,6 2-53-15,3-3-127 16,2 0-108-16</inkml:trace>
  <inkml:trace contextRef="#ctx0" brushRef="#br0" timeOffset="75912.7677">12715 13640 245 0,'5'-4'249'0,"2"-4"94"15,-3-3-26-15,-4 0-85 16,-2-2-42-16,-5-3-54 16,3 5-17-16,-11-8-19 15,-6 1-8-15,-1 9-33 16,-2-2-14-16,1 16-28 15,3 8-15-15,4 5-14 16,1 5-3-16,10 1 1 0,5 2 3 16,12-4 5-16,5-2 4 15,10-6 3-15,-1-5 2 0,3-7-13 16,0-5-15-16,0-7-33 16,0-3-14-16,-6-3-4 15,-3 0 16-15,-6-4 32 16,-6 5 16-16,-4 5 37 15,-4 4 13-15,-7 7 13 16,1 3 4-16,1 5-17 16,5 1-11-16,5 2-9 15,4 2 1-15,3-3 11 16,-1 1 6-16,5 0 6 16,2 0-3-16,2-3-11 15,-1-4-3-15,5-7-3 16,0-3-2-16,-3-8-20 15,1-2-44-15,-14-1-138 16,-3-2-157-16</inkml:trace>
  <inkml:trace contextRef="#ctx0" brushRef="#br0" timeOffset="76022.1257">12903 13311 912 0,'0'0'441'16,"0"2"-180"-16,1 5-119 15,-1-7-105-15,0 3-24 16</inkml:trace>
  <inkml:trace contextRef="#ctx0" brushRef="#br0" timeOffset="76492.9103">13722 13341 1072 0,'0'-2'446'0,"0"9"-272"16,0 17-42-16,1 32-87 15,2 16-7-15,0 15-12 16,-4 1-8-16,-3-4-3 16,-2-8-2-16,1-17-31 15,3-4-55-15</inkml:trace>
  <inkml:trace contextRef="#ctx0" brushRef="#br0" timeOffset="76649.4973">13728 13681 897 0,'9'-2'336'16,"17"-1"-240"-16,8 2-75 15,12-1-27-15,5 1-102 16</inkml:trace>
  <inkml:trace contextRef="#ctx0" brushRef="#br0" timeOffset="77262.3949">14120 13446 804 0,'-20'-5'372'15,"-15"-2"-152"-15,8 9-153 16,6 1-33-16,15 7-40 16,5 2-7-16,13 3 1 15,5 1 3-15,7-3 10 16,3-2 3-16,-4-6 4 16,2 1 1-16,-11-6 3 15,-5 1 4-15,-4 1-7 16,-13-3-3-16,-12 4-6 15,-1 3-3-15,-10 5 13 16,3 0 11-16,7 3 6 16,3 1 0-16,12 0-10 15,6 0-8-15,12-2-5 0,3-3 2 32,6-5 6-32,2-5-16 15,2-3-72-15,-2-5-55 16,-3-5-54-16,-1-2 17 0,-5-2 85 15,1 0 87-15,-3-2 131 16,-2 4 33-16,2 5 41 16,0 8-15-16,3 10-57 15,4 9-30-15,-1 10-52 16,4 1-19-16,5 9-24 16,1-1-3-16,-3 1-3 15,-10 1 0-15,-15-2 3 16,-10 0-3-16,-16-1-42 15,-5-5-21-15,-8-12-35 16,-1-7-9-16,6-19 25 16,7-9 11-16,17-16 28 15,8-8 10-15,19-9 28 16,9 0 27-16,12 0 51 16,7 2 17-16,3 10 10 15,-2 3-17-15,-7 10-45 16,-7 8-19-16,-9 8-20 0,-7 7-52 15,-6 9-205-15</inkml:trace>
  <inkml:trace contextRef="#ctx0" brushRef="#br0" timeOffset="77427.4445">14607 13537 941 0,'-3'2'464'0,"2"8"-113"16,-3 3-145-16,1 8-79 15,5 3-29-15,0 2-57 16,2-1-3-16,-4-3-131 0,-1-1-164 16</inkml:trace>
  <inkml:trace contextRef="#ctx0" brushRef="#br0" timeOffset="77552.6987">14598 13252 1159 0,'0'-2'471'16,"-2"-4"-280"-16,4 8-160 16,-2-2-63-16</inkml:trace>
  <inkml:trace contextRef="#ctx0" brushRef="#br0" timeOffset="77849.2154">14914 13469 764 0,'-7'-3'403'0,"-9"-7"-104"16,-2 3-91-16,0 7-101 16,3 3-46-16,1 5-55 15,2 2-9-15,5 10-10 0,2-2 0 16,8 5 3-16,6 4 4 15,4-9 9-15,6 1 4 16,-1-9 12-16,1-4 12 16,-7-6 20-16,-1 1 12 15,-10-1-2-15,-3-5-12 16,-10 2-49-16,-2-8-68 16</inkml:trace>
  <inkml:trace contextRef="#ctx0" brushRef="#br0" timeOffset="78023.444">15035 13478 1041 0,'13'-1'458'0,"15"2"-218"16,8-1-76-16,7 1-70 16,4 4-24-16,1-5-35 15,-5 0-8-15,-13-2-12 16,-9-2-35-16,-13 1-127 15,-3-1-127-15</inkml:trace>
  <inkml:trace contextRef="#ctx0" brushRef="#br0" timeOffset="78164.0218">15217 13554 822 0,'-2'11'411'15,"-3"8"-129"-15,3 4-78 16,3-2-95-16,1-4-34 15,6-5-42-15,3-1-58 16,3-4-303-16</inkml:trace>
  <inkml:trace contextRef="#ctx0" brushRef="#br0" timeOffset="78648.541">15579 13561 669 0,'-2'-10'342'0,"-6"-12"-71"15,1 0-41-15,-5 7-53 16,-5-1-27-16,-4 9-71 16,-2 7-27-16,0 6-34 15,5 11-15-15,5 5-3 16,3 0 3-16,8 4 8 15,5-4 2-15,8-1 1 0,9-1 0 16,6-11 1-16,2-5 2 16,-1-7 4-16,-1-6-15 15,-10-7-35-15,-2-3-16 16,-2 2-10-16,-8 2 12 16,-2 3 30-16,0 4 11 15,-4 6-3-15,-3 2 2 16,2 6 0-16,2-6 3 0,0 0 10 15,1 10 0-15,5 7 2 16,17 28 0-16,-2-28 4 16,0-5 5-16,8-6 4 15,-1-3 20-15,-2-6 22 16,-5-7 16-16,-7-7 19 16,-3-1-13-16,-9 0-15 15,-1-1-20-15,-9 6-29 16,-1 1-10-16,-3 1-81 15,4 7-71-15</inkml:trace>
  <inkml:trace contextRef="#ctx0" brushRef="#br0" timeOffset="79862.4177">16553 13476 532 0,'12'-2'304'0,"11"-3"0"16,-2 3-108-16,11 1-72 16,2-2-15-16,8 2-53 15,3-2-19-15,-1-1-13 16,-9-5-3-16,-13-4-5 15,-4 2-3-15,-18 3-17 0,-5 3-8 16,-15 10-5-16,-3 4 1 16,-7 10 10-16,3 5 5 15,5 3 7-15,5 3 4 16,12 0 8-16,6 0 2 16,13-6-1-16,9-5 0 15,8-9-3-15,6-5 0 16,2-6 4-16,-3-7-1 15,-4-7-3-15,-4-3-3 16,-9-4-5-16,-1 0-3 0,-8 4-2 16,-1 2-1-16,-5 11-11 15,0 8-3-15,-5 9 16 16,-3 7 12-16,-2 3 25 16,-3-2 6-16,4 2-13 15,0-3-7-15,7-8-14 16,-1-2-2-16,0-7 3 15,5-2 2-15,-1-5 0 16,6-4-1-16,1-5-8 16,-1-1-3-16,3 0-22 15,-4-1-6-15,6 5-2 16,-1 1-1-16,0 10 15 16,-1 0 5-16,-2 2 1 15,-2 2 2-15,-1-4 4 16,2 1 1-16,-6-1 1 15,5 1 0-15,-2 3-2 16,-1 2-2 0,3 5 1-16,3 0 0 0,-2 3 1 15,1-1 3-15,-8-3 3 16,-5 1 3-16,-6-4 5 16,-3-4-30-16,1-3-127 15</inkml:trace>
  <inkml:trace contextRef="#ctx0" brushRef="#br0" timeOffset="80728.1277">17346 13474 855 0,'-2'9'380'0,"0"5"-182"15,12 4-71-15,10 2-21 16,13-1-15-16,-1 2-10 16,-4-7-27-16,-7-3 0 15,-13-6 6-15,-5-4 6 0,-8-1-9 16,-10-4-10-16,-11-3-91 31,-3 2-72-31</inkml:trace>
  <inkml:trace contextRef="#ctx0" brushRef="#br0" timeOffset="81415.7511">18113 13220 728 0,'7'-4'425'16,"9"-2"-8"-16,-2 14-281 15,-1 7-33-15,-4 18-34 16,-6 10-8-16,-4 12-15 16,-5 3-3-16,1-3-17 15,0-7-9-15,6-10-7 16,7-5-1-16,10-16 0 16,3-8 2-16,13-10 1 15,2-9 0-15,3-11 1 0,2-1-3 16,-3-16-10-16,0-3-4 15,-6-14-5-15,-7-3 2 16,-4-1 7-16,-8 1 3 16,-7 15 0-16,-1 14 8 15,-12 19 6-15,-7 15 1 16,0 24 4-16,0 11-5 16,8 23-4-16,2 7 1 15,8-2-1-15,1-5-2 0,8-16-5 16,8-6-6-16,1-16-109 15,4-8-98-15</inkml:trace>
  <inkml:trace contextRef="#ctx0" brushRef="#br0" timeOffset="81665.4219">18978 13146 963 0,'-19'1'442'15,"-14"3"-189"-15,-5 14-136 0,-1 11-27 16,6 15-35-16,9 11-14 16,17 14-21-16,11-1-2 15,19-1-9-15,6-10-2 16,9-19 4-16,-2-4-29 15,-3-17-116-15,1-5-160 16</inkml:trace>
  <inkml:trace contextRef="#ctx0" brushRef="#br0" timeOffset="81821.6293">19048 13354 1233 0,'6'7'492'0,"8"11"-339"15,2 9-33-15,10 5-41 16,1 4-32-16,-4-5-23 16,-1-4 4-16,-5-7-158 15</inkml:trace>
  <inkml:trace contextRef="#ctx0" brushRef="#br0" timeOffset="81962.5003">19249 13406 1192 0,'-21'12'522'0,"-29"16"-275"0,-2 1-93 16,11 2-102-16,3-3-22 15,17-7-96-15,5-1-90 16</inkml:trace>
  <inkml:trace contextRef="#ctx0" brushRef="#br0" timeOffset="82165.5573">19314 13150 1186 0,'14'13'515'16,"8"13"-224"-16,0 22-136 15,-4 13-1-15,-11 15-24 16,-4-1-31-16,-13-2-54 15,-5-7 5-15,-4-14-166 16,-2-5-305-16</inkml:trace>
  <inkml:trace contextRef="#ctx0" brushRef="#br0" timeOffset="83231.8107">19801 13376 821 0,'14'0'363'0,"19"0"-168"15,10 1-68-15,10 3-30 16,8 3-17-16,12-1-26 16,1 2-8-16,1-3-8 15,-8-3-53-15,-19-2-180 16</inkml:trace>
  <inkml:trace contextRef="#ctx0" brushRef="#br0" timeOffset="83528.3215">19913 13547 617 0,'10'0'312'16,"4"-5"-94"-16,14 1-84 16,4 3-7-16,12 1-29 15,9 5-15-15,7-4-32 16,3 2-14-16,-2-3-13 15,-7-1-16-15,-10-5-194 16</inkml:trace>
  <inkml:trace contextRef="#ctx0" brushRef="#br0" timeOffset="83903.2758">20169 13268 494 0,'-2'-1'323'15,"2"-1"23"-15,5 2-157 16,-5 0-71-16,6 0-24 15,24 7-22-15,42 18-12 0,-25-2-31 16,-1 4-6-16,-4 5-14 16,-6-2 0-16,-11-6 2 15,1-3 1-15,-12-11 5 16,-5-4 1-16,-5-2 10 16,-9-3 7-16,-8 6 34 15,-5 5 21-15,-15 11 14 16,-4 4-5-16,-2 6-37 15,1 0-23-15,10-5-41 16,7 1-87-16</inkml:trace>
  <inkml:trace contextRef="#ctx0" brushRef="#br0" timeOffset="85350.9678">21097 13286 421 0,'-10'-5'261'0,"-10"-1"5"15,0 1-23-15,-4 3-44 16,-1 6-35-16,1 10-66 16,4 3-24-16,6 11-30 15,7 6-14-15,8 2-17 16,6 2-3-16,10-7-3 15,9-6 2-15,5-8 6 16,0-9 2-16,-3-8 12 16,-11-5 5-16,-18-8-3 15,-8 3-5-15,-21-3-15 16,-5-2-6-16,2 7 2 16,1-6-32-16,19 6-175 15</inkml:trace>
  <inkml:trace contextRef="#ctx0" brushRef="#br0" timeOffset="85710.2542">21190 13304 696 0,'8'-3'405'15,"6"-3"-50"-15,1 6-106 16,0 10-115-16,-5 1-34 16,3 8-48-16,-4 2-7 0,-6 0-19 15,-2-1-5-15,-2-10-4 16,1-5-3-16,2-9-36 16,6-8-15-16,7-6-24 15,4-5-5-15,5 0 28 16,2 2 12-16,-4 6 17 15,-2 7 2-15,-8 8 13 16,-7 5 7-16,-1 10 12 16,0 4 6-16,-2 7-9 15,2-2-3-15,-2-1-33 16,1-4-92-16</inkml:trace>
  <inkml:trace contextRef="#ctx0" brushRef="#br0" timeOffset="85928.6986">21689 13177 1191 0,'-1'7'495'16,"1"15"-266"-16,1 8-95 15,5 23-20-15,2 12-14 16,2 8-24-16,1 4-9 15,-2-8-38-15,-2-7-7 0,-1-9-4 16,-2-7-46-16,0-17-116 16,5-6-96-16</inkml:trace>
  <inkml:trace contextRef="#ctx0" brushRef="#br0" timeOffset="86100.8741">21806 13440 1033 0,'3'-3'403'0,"11"-7"-280"16,9 0-69-16,8 7-47 16,0 0 2-16,6 2-413 15</inkml:trace>
  <inkml:trace contextRef="#ctx0" brushRef="#br0" timeOffset="86616.3613">22282 13228 679 0,'-15'-5'334'16,"-16"-2"-108"-16,1 3-82 15,6 5-88-15,7 4-20 0,13 2-26 16,6 2-7-16,14 1 0 16,0-1 4-16,10 1 1 15,0-3-1-15,4-1-1 16,-6-3 0-16,-3 1 1 16,-6-4 1-16,-13 0-2 15,2 2-1-15,-16-1-4 16,-8 1-1-16,-10 4 1 15,-4-1 3-15,3 6 10 16,5 3 6-16,8 6 11 16,4 2 8-16,13 5 4 15,5-4 1-15,10-3-3 16,4-4-5-16,7-7-5 16,3-4-1-16,4-7-5 15,5-6-3-15,-3-12-8 16,1-4-3-16,-8-6-7 15,-3-3-1-15,-2 2 0 0,-7 2 1 16,-5 10 8-16,-4 6 16 16,-6 13 5-16,-1 4 4 15,-1 10-4-15,-1 7-17 16,3 9-6-16,2 5-4 16,0 1 10-16,6 0-44 15,-2-9-164-15</inkml:trace>
  <inkml:trace contextRef="#ctx0" brushRef="#br0" timeOffset="86771.9201">22470 13044 1184 0,'-6'-4'494'15,"-2"-7"-281"-15,1 7-160 16,9 6-32-16,3 6-131 15,2 6-184 1</inkml:trace>
  <inkml:trace contextRef="#ctx0" brushRef="#br0" timeOffset="87147.6714">22835 13302 526 0,'-7'-6'368'15,"-12"-3"38"-15,-2 0-152 0,-1 10-128 16,0 2-42-16,5 13-50 15,1 10-6-15,6 6-2 16,7 6-3-16,13 0-2 16,8-6 0-16,13-12 0 15,9-5 3-15,-2-19 5 16,-3-5 26-16,-9-11 28 16,-12-12 15-16,-8 1 10 15,-10-4-27-15,-14 5-41 16,-6 6-23-16,-13 8-77 15,-2 6-73-15</inkml:trace>
  <inkml:trace contextRef="#ctx0" brushRef="#br0" timeOffset="89340.1598">21256 13934 881 0,'-4'11'385'0,"-10"14"-143"15,-6 9-75-15,-13 7-26 16,-6-3-25-16,-6-6-58 16,-2-8-20-16,7-16-26 15,5-8-14-15,11-19-27 16,7-5-9-16,11 0-2 15,6-5 5-15,14 11 7 16,3-2 6-16,7 11 21 0,4 9 9 16,5 14 16-1,5 11 6-15,1 5-7 0,2 1-2 16,-4 3-4-16,-4-8-19 16,-6-3-224-16</inkml:trace>
  <inkml:trace contextRef="#ctx0" brushRef="#br0" timeOffset="89622.1836">21496 14006 1074 0,'-7'-3'463'0,"-9"4"-227"15,2 6-101-15,-4 3-78 16,5 5-19-16,3 4-34 15,0-1-7-15,10 4-4 16,5 0 2-16,6-7 3 16,5-5 2-16,13-5 6 15,0-5 3-15,-4-6 9 16,-1-1 6-16,-18-6 9 16,-8 1 0-16,-17 3-11 15,-7-1-9-15,-3 8-18 0,1 2-53 16</inkml:trace>
  <inkml:trace contextRef="#ctx0" brushRef="#br0" timeOffset="89810.6571">21679 14019 1182 0,'11'-1'558'0,"12"1"-197"0,18 1-239 16,4-1-26-16,6-1-57 15,-5 0-15-15,-15-5-11 16,-5 2-34-16,-13 0-137 16,-2-3-117-16</inkml:trace>
  <inkml:trace contextRef="#ctx0" brushRef="#br0" timeOffset="89926.89">21835 14066 981 0,'0'9'444'0,"-2"12"-200"15,0 2-65-15,2-1-81 16,1 0-32-16,3-4-44 16,4 0-73-16</inkml:trace>
  <inkml:trace contextRef="#ctx0" brushRef="#br0" timeOffset="90192.4614">22282 14071 971 0,'-13'8'463'16,"-8"7"-170"-16,-12 0-159 15,-4-1-29-15,-2-2-49 16,-1-2-16-16,11-7-29 16,3-4-18-16,10-10-34 15,4-1-9-15,6-6-2 16,3 2 10-16,14-1 24 15,6 1 2-15,10 9 11 16,0 4 5-16,2 11 6 0,0 8 3 16,-3 9-5-16,1 3 14 15,-1 4-148-15</inkml:trace>
  <inkml:trace contextRef="#ctx0" brushRef="#br0" timeOffset="90504.6502">22411 14102 1258 0,'2'6'486'0,"4"3"-335"15,2 1-54-15,7 5-16 16,6 0-23-16,5-2-24 16,4-2-6-16,0-9 0 15,-2-5 2-15,-7-13-3 16,-5-2-18-16,-9-9-52 15,-10-7-30-15,-16-8-24 16,-9-9 9-16,-14-11 39 16,0 0 25-16,4 9 22 15,3 10 17-15,12 25 29 16,3 12 13-16,7 14 9 16,7 6-12-16,11 7-21 15,13 1-12-15,16 4 8 0,6 1-56 16</inkml:trace>
  <inkml:trace contextRef="#ctx0" brushRef="#br0" timeOffset="91114.3624">23073 14066 533 0,'-11'-7'315'16,"-7"-9"-24"-16,-9-2-96 16,1 4-26-16,-4 6-57 0,5 5-36 15,6 13-51-15,3 2-3 16,8 8 10-16,-3 2 2 15,11 1 1-15,3 0-2 16,7-5-9-16,10-3-2 16,12-5 0-16,3-8 1 15,6-6-1-15,-2-6-1 16,-10-6-11-16,-5-3-5 0,-11 2-6 16,-4 1-3-16,-9 5 0 15,-2 4 0-15,-8 9 3 16,-2 5 1-16,5 3 3 15,3 4 2-15,6-2-1 16,5 1 5-16,7-2 11 16,2 0 4-16,4 2 6 15,1-4-4-15,-2-4-2 16,-2-4-2-16,-4-3 5 16,-2-3-31-16,-4-6-135 15,-1-2-154-15</inkml:trace>
  <inkml:trace contextRef="#ctx0" brushRef="#br0" timeOffset="91223.5665">23240 13780 955 0,'-2'-2'437'0,"-3"-5"-216"16,1 5-93-16,4 2-127 0,3 2-105 16</inkml:trace>
  <inkml:trace contextRef="#ctx0" brushRef="#br0" timeOffset="91379.8381">23444 13912 1156 0,'6'11'526'15,"8"17"-245"-15,3 0-62 16,9 8-95-16,2-2-42 0,-7-3-47 16,-7-1-16-16,-19-13-6 15,-9-4-1-15,-11-6-35 16,-3-5-74-16</inkml:trace>
  <inkml:trace contextRef="#ctx0" brushRef="#br0" timeOffset="91854.9656">20955 14379 794 0,'-1'12'349'0,"1"22"-158"16,-3 8-54-16,0 7-40 15,-3 0-27-15,0-11-42 0,3-3-6 16,2-7-69-16,5-10-98 31</inkml:trace>
  <inkml:trace contextRef="#ctx0" brushRef="#br0" timeOffset="92104.9099">21281 14430 938 0,'-14'5'392'0,"-13"10"-232"15,0 5-58-15,8 8-57 16,4 2-14-16,15 0-11 15,9-2 2-15,15-8 4 16,8-1-1-16,9-9 3 16,-3-9 1-16,-10-7 5 15,-8-7 4-15,-20-3-5 16,-7-2-7-16,-16-1-19 16,-8 2-9-16,-7 7-74 15,-1 3-84-15</inkml:trace>
  <inkml:trace contextRef="#ctx0" brushRef="#br0" timeOffset="92386.8047">21613 14518 777 0,'-8'-3'358'0,"-10"-2"-148"16,-2-1-34-16,-3 5-54 15,5 2-38-15,5 7-57 16,-1 4-15-16,11 6-5 16,1 2 3-16,5-3 8 15,12 0 1-15,9-5-1 16,4-4 0-16,4-7 3 16,-3-2 1-16,-6-8 3 15,-4-2-1-15,-7 1-19 16,-8-7-31-16,-4 4-163 15</inkml:trace>
  <inkml:trace contextRef="#ctx0" brushRef="#br0" timeOffset="92668.6437">21811 14611 686 0,'14'4'412'0,"12"-1"-52"16,0-3-164-16,0-2-30 15,2-6-83-15,-6-4-25 16,-3-5-30-16,-2-1-7 16,-11-6-9-16,-5-3-9 15,-11 0-12-15,-4 1-4 16,-12 1-2-16,8 8-7 16,1 16 1-16,-2 7-4 15,4 21-3-15,-3 5 11 0,2 11 17 16,5-1 14-16,3 11 11 15,7 1 2-15,4-1-10 16,1 2-4-16,6-10-3 16,3-5-4-16,-2-15-108 15</inkml:trace>
  <inkml:trace contextRef="#ctx0" brushRef="#br0" timeOffset="93227.9531">22689 14525 682 0,'-8'-9'337'0,"-10"-6"-129"16,0-1-88-16,3 9-441 15</inkml:trace>
  <inkml:trace contextRef="#ctx0" brushRef="#br0" timeOffset="95644.6378">22197 14583 762 0,'3'3'324'0,"6"7"-183"16,5 2-32-16,7-5-35 16,4-2-20-16,1-5-15 15,-1-9 12-15,-6-6 7 0,-5-1 1 16,-6-8-7-16,-8-2-19 15,-11-7 14-15,-8-1-2 16,-13 7-15-16,-2 10 2 16,1 24-32-16,0 16-9 15,11 24 3-15,5 6-7 16,7 12 8-16,9-1 3 16,4 3 5-16,5 0 4 15,2-10 1-15,0-9 2 0,1-20-71 16,-1-12-100-16</inkml:trace>
  <inkml:trace contextRef="#ctx0" brushRef="#br0" timeOffset="96021.2242">22624 14501 486 0,'-7'-9'345'0,"-4"-5"-8"16,-7-2-99-16,2 8-58 15,-3 3-78-15,0 5-39 16,3 14-44-16,0 4-19 16,6 12-10-16,5 1-2 15,8 2 1-15,7-6 2 0,12-7 6 16,2-6 6-16,6-14 9 16,-3-1 33-16,-5-10 22 15,-5-4 6-15,-14-4-2 16,-3-1-32-16,-8-3-41 15,-4 0-63-15</inkml:trace>
  <inkml:trace contextRef="#ctx0" brushRef="#br0" timeOffset="96397.4016">22836 14552 496 0,'2'3'303'0,"-1"6"-3"0,-1 3-68 16,2 4-67-16,-2-2-31 15,-5-4-53-15,2-2-25 16,-2-4-13-16,2-4-4 15,4-4-6-15,-1 3-4 16,0 0-15-16,2-16-7 16,14-40-8-16,2 32-4 0,1 2-7 15,6 1 9-15,-2 10 11 16,-3 5 10-16,-1 10 15 16,-5 9-4-16,-6 10-3 15,-1 6-4-15,-12 5-8 16,-2 2-5-16,0-1-13 15,0-1-67-15</inkml:trace>
  <inkml:trace contextRef="#ctx0" brushRef="#br0" timeOffset="96584.9604">23216 14512 821 0,'-3'10'427'0,"2"2"-108"16,-1 9-159-16,-2 5-22 16,3 0-56-16,-1-1-20 15,0-2-34-15,-1-1 5 16,1-9-121-16,0-4-131 16</inkml:trace>
  <inkml:trace contextRef="#ctx0" brushRef="#br0" timeOffset="96732.7931">23218 14287 1248 0,'-2'-4'495'0,"-2"3"-337"0,1 2-97 16,2-1-62-16,-1 0-23 15,1 11-230-15</inkml:trace>
  <inkml:trace contextRef="#ctx0" brushRef="#br0" timeOffset="97205.1797">23602 14522 695 0,'-5'6'380'0,"-1"8"-74"0,-6 2-127 15,-5 3-36-15,-7-1-61 16,-1 0-28-16,-1-9-33 16,-4-6-2-16,7-6-13 15,-1-6-8-15,7-6-12 16,8-3-3-16,3-4 3 16,6 4 1-16,6 2-8 15,1 3 2-15,7 14 5 0,3 9 4 16,4 13 10-16,3 4 0 15,2 4 2-15,0-2 3 16,0-6 6-16,-3-4 0 16,-1-12 9-16,3-7 2 15,-2-11 2-15,3-6-1 16,1-10-11-16,1-3-3 16,-3-1-8-16,0 4-1 15,0 9-5-15,-3 6 5 0,-4 16 17 16,0 8 12-16,-9 10 36 15,-3 3 29-15,-5 2 26 16,-5 0 9-16,-7-4-12 16,-1-1-32-16,-1-7-37 15,-1-1-23-15,-1-6 347 16</inkml:trace>
  <inkml:trace contextRef="#ctx0" brushRef="#br0" timeOffset="98847.8037">1604 15043 426 0,'-2'0'284'0,"-2"-4"-14"15,-2 3-81 1,5 1-24-16,0 0-66 16,0 0-30-16,0 0-37 15,-6 15-21-15,-8 29-4 16,22-32 0-16,3-3 0 15,4-6 2-15,0-3 4 16,1-2 3-16,-1-5 23 16,-3-2 18-16,-4-4 32 0,-6 3 5 15,-3-1 9-15,-10 0-8 16,-4 5-11-16,-1 0-1 16,-5 6-30-16,4 1-14 15,4 5-35-15,6 4-9 0,11 3-7 16,8 7 0-16,5-4 7 15,-2-4 1-15,2-7 3 16,1-5 2-16,-3-5 12 16,-4-1 8-16,-9-4 8 15,-8 1 1-15,-8 1-10 16,-1 0 13-16,-2 6-27 16</inkml:trace>
  <inkml:trace contextRef="#ctx0" brushRef="#br0" timeOffset="99379.1895">2105 14783 836 0,'3'26'306'0,"7"31"-217"15,1 15-12-15,0 11-12 16,-1 1 0-16,-4-7-28 16,1-3-8-16,-1-25-3 15,0-12 0-15,-2-20 9 16,-1-15 7-16,-6-18 1 15,2-10-1-15,-2-19-12 16,-1-5-4-16,0-14 25 16,-10-5 17-16,0-4 23 15,2 1-1-15,9 10-31 16,11 9-16-16,12 14-28 16,4 12-9-16,12 15-7 0,-2 8-7 15,19 6 0-15,5 1-28 16,6 3-171-16</inkml:trace>
  <inkml:trace contextRef="#ctx0" brushRef="#br0" timeOffset="99602.6671">2525 15136 1012 0,'0'21'474'16,"-3"12"-234"-16,2 6-104 15,-2 4-36-15,3-8-71 16,4-5-12-16,1-11-96 0,7-10-113 16</inkml:trace>
  <inkml:trace contextRef="#ctx0" brushRef="#br0" timeOffset="99876.5684">2955 15137 395 0,'6'13'301'0,"4"15"72"16,-7 1-107-16,-17 1-97 16,-8-2-36-16,-8-7-61 15,-8-7-22-15,3-14-19 16,4-5-6-16,2-11-14 15,5-5-9-15,7-2-17 16,3-2-8-16,13-1-6 16,5 5 9-16,13 7 40 0,0 7 17 15,8 10 22-15,4 8 2 16,1 13-18-16,3 2-6 16,-5 2-11-16,0 0-8 15,-2-2-56-15,1-3-82 0</inkml:trace>
  <inkml:trace contextRef="#ctx0" brushRef="#br0" timeOffset="100204.3073">3717 15074 889 0,'7'0'446'0,"2"0"-142"15,12 16-192-15,9 12-32 16,16 21-51-16,5 6-7 16,-3 4-6-16,-5-5-3 15,-18-13 26-15,-3-5-77 16,-2-17-205-16</inkml:trace>
  <inkml:trace contextRef="#ctx0" brushRef="#br0" timeOffset="100345.1564">4024 15128 1038 0,'-16'9'450'0,"-21"15"-245"15,-2 9-67-15,-7 1-79 16,1 3-24-16,8-6-25 16,7-2-3-16,11-5-151 15</inkml:trace>
  <inkml:trace contextRef="#ctx0" brushRef="#br0" timeOffset="100690.9675">4085 15427 868 0,'-5'2'494'0,"0"2"-92"16,2-2-199-16,2-4-46 15,1 1-91-15,0 0-27 0,8-3-29 16,18-7 0-16,29 0-5 16,-30 13-1-16,-2 12 0 15,-8 1 3-15,-11 9 4 16,-8 1 2-16,-13 5-1 16,-4-1-1-16,-1-2-2 15,2-5 1-15,7-11-9 16,6-2-13-16,12-6-10 15,4-5-3-15,8 2 2 16,6 0 13-16,0 3 7 16,8 1-33-16,2-1-97 15,1-4-87-15</inkml:trace>
  <inkml:trace contextRef="#ctx0" brushRef="#br0" timeOffset="100893.7663">4442 15180 1039 0,'5'0'453'0,"2"1"-234"16,12 1-146-16,9 4-9 15,8 3-49-15,7 4-9 0,-3-2-23 16,-3 0-68-16,-13-4-382 15</inkml:trace>
  <inkml:trace contextRef="#ctx0" brushRef="#br0" timeOffset="101050.1779">4480 15317 1070 0,'4'7'443'0,"13"9"-227"15,12 1-51-15,9-5-78 16,7-1-8-16,-4-5-57 16,2-6-78-16</inkml:trace>
  <inkml:trace contextRef="#ctx0" brushRef="#br0" timeOffset="101629.7897">5375 15043 696 0,'-27'0'367'16,"-16"-6"-110"-16,0-11-73 16,8-6-16-16,15-13-64 0,7-1-36 15,16-7-55-15,12 3-6 16,20 12-6-16,8 7 4 16,4 28 6-16,-2 12-8 15,-16 21-2-15,-12 6 4 16,-20 7 3-16,-9-1 1 15,-18 2-1-15,-6-1-24 16,1-8-50-16,1-6-27 16,17-14-28-16,10-8 17 0,18-8 41 15,10-1 36-15,14 0 42 16,6 0 9-16,2 1 9 16,-5 0-10-16,-3-3-10 15,-5-2 3-15,-6-4-156 16</inkml:trace>
  <inkml:trace contextRef="#ctx0" brushRef="#br0" timeOffset="101879.8071">5606 15135 755 0,'1'4'393'0,"1"9"-101"16,-1 2-75-16,0-1-79 15,0 2-43-15,-1-8-45 16,0-7-6-16,0-4-10 15,3-10-6-15,4-12-20 16,5-5-11-16,8-5-6 16,1-2 0-16,4 9 5 15,2 3 6-15,-2 10 10 0,-2 10 1 16,-1 13 2-16,-5 11-2 16,-2 16-7-16,-2 4-1 15,-5 8 2-15,-2 1-64 16</inkml:trace>
  <inkml:trace contextRef="#ctx0" brushRef="#br0" timeOffset="102085.8807">5299 15356 1164 0,'1'-6'502'15,"6"-4"-225"-15,20 2-217 16,7-1-16-16,23 1-30 16,11 0-9-16,16 4-4 15,9 4-1-15,2 6-44 16,-8 1-90-16</inkml:trace>
  <inkml:trace contextRef="#ctx0" brushRef="#br0" timeOffset="102476.8643">5480 15548 755 0,'-5'-5'402'0,"0"-5"-63"15,5 0-182-15,16-1-84 16,7-2-29-16,15 4-32 15,9 2-4-15,7 7 1 16,-1 2 1-16,-14 3 1 16,-10 4 1-16,-23 4 11 15,-15 3 0-15,-22 8 2 16,-10-2-4-16,-4-1-17 16,4-5-2-16,11-14-7 15,9-2-8-15,17-10-7 16,6 0-7-16,17 3 6 15,8 4 13-15,5 13 24 16,5 3 18-16,-8 14 30 16,-6 7 5-16,-16 3 1 15,-13 4-7-15,-19-6-23 0,-7-5 3 16,-7-17-101-16,1-9-75 16</inkml:trace>
  <inkml:trace contextRef="#ctx0" brushRef="#br0" timeOffset="102667.7824">6373 15342 1450 0,'0'11'581'0,"-9"12"-375"16,-1 6-62-16,-8 3-42 16,-7-3-22-16,2 2-162 15</inkml:trace>
  <inkml:trace contextRef="#ctx0" brushRef="#br0" timeOffset="103292.5782">6821 15151 774 0,'9'0'361'16,"7"2"-117"-16,1 10-89 15,-4 13-47-15,-6 5-21 16,-10 1-41-16,-6-1-7 16,0-12-7-16,0-5-1 15,9-14-6-15,5-14-6 16,5-10-15-16,5-6-7 0,8-2-6 16,-1 5 9-16,3 14 9 15,2 8 2-15,-5 22 7 16,-2 14-4-16,-5 11 1 15,-4 5 2-15,-9-6-3 16,4-4-16-16</inkml:trace>
  <inkml:trace contextRef="#ctx0" brushRef="#br0" timeOffset="103768.9972">8020 15201 540 0,'-15'-12'331'0,"-13"-12"-46"16,5-14-73-16,7-6-46 0,9-8-58 0,8 0-31 0,18 7-9 31,7 4 9-31,12 18-1 16,4 12-6-16,1 27-36 15,-1 16-20-15,-16 16-6 16,-11 7 6-16,-30 1 5 15,-13 6-3-15,-21-3-3 0,-3 1-1 0,4-10-31 32,-1-12-9-32,15-20-30 15,4-15-18-15,14-11 13 0,8-8-1 16,17 0 17-16,10 0 9 16,17 6 19-16,6 10 9 15,11 13 13-15,0 8 5 16,0 4-2-16,-1-3 19 0,-11-8-223 15</inkml:trace>
  <inkml:trace contextRef="#ctx0" brushRef="#br0" timeOffset="104050.2181">8340 14860 1140 0,'4'0'472'15,"3"4"-278"-15,-2 12-123 16,2 7-9-16,-1 6-34 16,-6 2-6-16,0-4-6 15,-3-5-2-15,-1-12-6 16,4-7-10-16,4-11-31 16,7-9-10-16,6-11-5 0,1-2 10 15,5 2 26-15,-4 6 9 16,3 14 3-16,0 8 2 15,-3 15 4-15,-4 4 1 16,-10 6 1-16,0 4 0 16,-3-2-80-16,-1-1-121 15</inkml:trace>
  <inkml:trace contextRef="#ctx0" brushRef="#br0" timeOffset="104206.7027">8408 15131 659 0,'4'2'346'0,"6"3"-59"16,7-1-154-16,8 0-63 15,3 0-29-15,2-2-76 16,-2 2-188-16</inkml:trace>
  <inkml:trace contextRef="#ctx0" brushRef="#br0" timeOffset="104378.4399">8345 15271 1174 0,'0'3'505'16,"8"3"-240"-16,7-2-182 0,9 0-16 16,20-4-36-16,3-3 11 15,12-3-155-15</inkml:trace>
  <inkml:trace contextRef="#ctx0" brushRef="#br0" timeOffset="104878.3704">9279 15136 950 0,'2'2'397'0,"6"9"-210"0,2 5-59 16,-7 8-38-16,2 5-23 15,-7-3-37-15,0-5-5 16,-4-7 4-16,-1-8 3 15,1-12-34-15,-1-8-24 16,7-15-34-16,-1-3-8 16,7-6 26-16,4 5 16 0,2 7 14 15,6 7-5-15,4 19 10 16,0 4 3-16,0 20 6 16,0 8 8-16,-6 8-6 15,1-1 1-15,-2 0 0 16,-2-5-71-16</inkml:trace>
  <inkml:trace contextRef="#ctx0" brushRef="#br0" timeOffset="105211.0169">9844 15195 943 0,'-6'16'422'0,"-10"14"-208"16,-3 0-69-16,-8-7-71 16,-6-8-24-16,-1-10-21 0,0-8-4 15,7-12-7-15,2-3-6 16,7-4-8-16,4-2-5 16,14-1-13-16,5 2-5 15,14 3 3-15,7 1 9 16,8 12 13-16,4 8 5 15,-2 11 2-15,-8 5-4 16,-4 4 1-16,-5-1-1 16,1-1-2-16,2-1-6 0,-5-7-153 15,-1-3-198-15</inkml:trace>
  <inkml:trace contextRef="#ctx0" brushRef="#br0" timeOffset="105476.8221">9968 15237 949 0,'7'6'441'0,"14"5"-202"15,-4 0-62-15,13 0-77 16,3-5-21-16,4-1-17 16,4-3-12-16,-11-5-16 0,-7-4-6 15,-8-9 2-15,-5-3-2 16,-10-3-12-16,-5-4-11 16,-14 3-20-16,-8 1-8 15,-12 1 0-15,1 6 5 16,1 5 0-16,5 8-1 15,10 10-7-15,5 8-2 16,9 14 26-16,4 4 12 16,6 9 19-16,5 4 9 0,7 4-10 15,0 2-5-15,-1-2-8 16,-1-1-5-16,-5-7-77 16</inkml:trace>
  <inkml:trace contextRef="#ctx0" brushRef="#br0" timeOffset="105992.0914">10646 15138 881 0,'0'5'395'0,"-6"8"-181"16,-5 5-32-16,-18 4-41 16,-5 1-40-16,-8-8-47 15,-1-5-10-15,8-10-15 16,3-8-1-16,13-7-11 15,7-1-6-15,10 0-16 16,8 1-8-16,9 5-6 16,6 5 2-16,15 12 9 15,-1 8 4-15,5 14 4 16,2 2 0-16,-9 2 1 16,-2 1-15-16,-15-9-165 15</inkml:trace>
  <inkml:trace contextRef="#ctx0" brushRef="#br0" timeOffset="106133.0616">10527 14926 1186 0,'-4'-8'510'16,"-7"-7"-274"-16,2 6-126 15,6 10-102-15,1 6-26 16,8 6-159-16,2 0-225 0</inkml:trace>
  <inkml:trace contextRef="#ctx0" brushRef="#br0" timeOffset="106289.3321">10737 15119 1041 0,'14'23'446'0,"12"36"-230"16,5 5-56-16,4 6-49 15,-5 4-32-15,-3-2-43 16,-12-3-10-16,-20-8-11 15,-7-5-42-15,-8-14-130 16,-8-12-91-16,-5-24-262 16</inkml:trace>
  <inkml:trace contextRef="#ctx0" brushRef="#br0" timeOffset="106398.6424">10719 15641 341 0,'2'-29'288'16,"5"5"-41"-16,5-34 77 16,6-3-55-16,8-7-71 0,5 0-31 15,7 8-71-15,5 7-35 16,-3 17-37-16,-5 6-55 15,-8 12-303-15</inkml:trace>
  <inkml:trace contextRef="#ctx0" brushRef="#br0" timeOffset="107028.4286">11099 15199 1120 0,'-3'5'418'0,"-7"8"-302"16,5 4-34-16,2 3-20 31,3 2-12-31,4-2-31 16,3-4-8-16,1-3-1 15,3-7 1-15,3-8 5 0,1-8 1 16,3-5-3-16,0-1-2 15,-2-1-7-15,2 2-4 16,-5 2-6-16,-6-1-1 16,3 6-4-16,-10 3-3 15,0 5-1-15,6 5 1 16,-5 6 1-16,7 3 6 16,-1-3 6-16,-3-1 1 15,-1-1 6-15,3-5 3 16,1-4 6-16,2-2 1 15,4-7 0-15,-4-5-1 16,-2-1-6-16,0-4-1 0,-4 0-3 16,1 4-4-16,-1 4-6 15,4 6-2-15,3 6 7 16,5 7 4-16,6 16 4 16,1 5 0-16,3 17-6 15,0 4 2-15,-6 1 5 16,-5 5 1-16,-15-3 1 15,-8 3-1-15,-17-2 1 16,-2-3 2-16,-6-12-4 16,3-13-9-16,3-24-32 15,5-12-17-15,11-25-12 16,4-10 2-16,16-16 26 16,9-5 12-16,15-11 23 15,6 3 29-15,13 6 41 16,3 8 16-16,4 22-4 0,-2 7-25 15,-11 16-34-15,-8 4-25 16,-14 9-108-16</inkml:trace>
  <inkml:trace contextRef="#ctx0" brushRef="#br0" timeOffset="107481.3934">11753 15201 902 0,'-8'0'402'0,"-6"2"-204"16,-4 7-79-16,14 7-34 16,-2 4-29-16,6 8-12 15,9 1-5-15,3-1-12 0,7-1-9 16,2-12-5-16,-1-7 4 16,-1-11 15-16,-2-5 5 15,-1-15 1-15,1-1-4 16,0-12-16-16,5-1-5 15,5 3 3-15,0-1-2 16,8 16-4-16,-4 5-1 16,4 14-10-16,-4 8 0 15,-9 9 8-15,-7 7 7 0,-20 5 15 16,-10 2 3-16,-16 2-3 16,-4-3-5-16,4-8-40 15,4-7-54-15</inkml:trace>
  <inkml:trace contextRef="#ctx0" brushRef="#br0" timeOffset="108391.7974">13014 15154 883 0,'-17'-5'433'0,"-19"-13"-164"16,-2 8-47-16,1 5-96 16,5 5-51-16,14 14-69 15,7 7-14-15,19 11-12 16,12 2 1-16,19-3 14 15,7-6 2-15,8-12 2 16,-2-9 3-16,-11-7 12 16,-7-6 8-16,-19-13 8 15,-9-5 3-15,-8-6-6 16,-9-3-6-16,-6-3-6 16,-4 0-5-16,-5-10-5 15,9-2-2-15,11-6-40 16,9 2-40-16,15 11-122 15,4 9-80-15</inkml:trace>
  <inkml:trace contextRef="#ctx0" brushRef="#br0" timeOffset="108610.8638">13255 15108 1004 0,'-1'6'427'0,"-3"9"-213"15,1 6-58-15,3 8-50 16,-1 1-23-16,-2 1-46 16,3-1-5-16,-3-4-114 15,3-5-121-15</inkml:trace>
  <inkml:trace contextRef="#ctx0" brushRef="#br0" timeOffset="108760.0986">13224 14904 1287 0,'-3'-7'518'16,"-1"-6"-314"-16,3 10-168 15,1 4-36-15,4 7-129 16,-3 2-131-16</inkml:trace>
  <inkml:trace contextRef="#ctx0" brushRef="#br0" timeOffset="108962.9307">13356 15077 1081 0,'3'19'483'0,"0"8"-223"15,7 16-125-15,3 1-30 16,2-3-40-16,-1 0-21 15,4-13-20-15,0-8-5 16,6-15 3-16,2-11-2 16,2-18-1-16,1-4-1 0,-6-5-52 15,-5-1-53-15,-8 5-186 16</inkml:trace>
  <inkml:trace contextRef="#ctx0" brushRef="#br0" timeOffset="109462.9416">13975 15111 860 0,'-11'-5'414'0,"-13"-5"-148"15,-1 3-65-15,5 7-104 16,4 1-36-16,10 7-62 15,3 0-6-15,10 4-4 16,4 3 1-16,7-3 8 16,6 4 2-16,1-5 4 0,0-3 3 15,-5-4 3-15,-4-2 3 16,-8-4-5-16,-5 1-8 16,-7-1-20-16,-10-3-5 15,-8 7 1-15,-6 0 7 16,2 8 11-16,2 5-1 15,5 4-5-15,5 1-3 16,7 3 9-16,4 3 7 16,9-2 11-16,3-1 4 0,7-9 2 15,6-4 1-15,3-11 5 16,3-6 1-16,4-11-4 16,1-6-4-16,-4-4-5 15,1-2-3-15,-5 0 1 16,-11 1-1-16,-3 10 25 15,-5 8 20-15,-4 10 10 16,0 8 5-16,3 9-23 16,-4 4-18-16,3 6-12 15,3 3-5-15,-3-1-6 16,5-4-55-16</inkml:trace>
  <inkml:trace contextRef="#ctx0" brushRef="#br0" timeOffset="110580.1542">15277 15127 451 0,'-8'-8'276'0,"-6"-8"-32"15,-11 1-64-15,-1-3-22 16,-12 0-44-16,-2 1-18 16,2 10-48-16,0 7-13 0,13 12-12 15,5 8-5-15,11 2-7 16,5 2-4-16,11 5-5 16,7 0-1-16,10-3 1 15,4-4 3-15,0-14 9 16,-1-8 5-16,-5-15 8 15,-2-8 2-15,0-14-3 16,0-7-3-16,-1-7-6 16,-5-6-1-16,-5-8 0 15,-4-3 1-15,-4 0-2 16,-2 5 7-16,-2 20 23 16,-4 11 11-16,1 25 3 15,3 12-10-15,-4 20-28 16,3 11-13-16,1 25-3 15,1 9 2-15,5 9 1 16,1-1-1-16,4-10-2 16,2-9 1-16,-2-14-1 15,2-5-11-15,0-17-143 16,1-7-399-16</inkml:trace>
  <inkml:trace contextRef="#ctx0" brushRef="#br0" timeOffset="110894.702">15461 14706 822 0,'0'-16'437'15,"0"-16"-4"-15,15 11-298 16,12 5-19-16,4 10-19 15,-2 8-24-15,-5 13-52 16,-4 6-9-16,-16 8-4 16,1 1 1-16,-18 2 2 15,-4-2 0-15,-3-3 0 16,-3-7 1-16,18-8 2 16,2-9-3-16,12-10-6 15,9-3-4-15,3-5-5 0,0 3-2 16,9 9-20-16,-3 5-65 15,4 14-133-15</inkml:trace>
  <inkml:trace contextRef="#ctx0" brushRef="#br0" timeOffset="111347.7215">15939 14707 986 0,'-4'0'450'15,"-1"1"-174"-15,-6 17-155 16,-2 6-32-16,-3 21-20 16,2 11-18-16,3 13 0 15,4 1-4-15,9-7-14 16,6-5-11-16,13-16-7 15,5-5-1-15,8-18 3 16,8-14 3-16,-1-16 0 16,-4-10 0-16,-8-13-2 15,-4-5-1-15,-6-5-3 16,-1-4 0-16,-2-11-13 16,-4-4 0-16,-5-6-1 0,-3 3-3 15,-5 25 8-15,-5 12 6 16,-4 29 0-16,1 11 1 15,-3 25-3-15,5 15-3 16,0 21-1-16,6 5 3 16,1-5-1-16,0-4-2 15,9-15 0-15,0-3 15 16,2-11-126-16,9-9-95 16</inkml:trace>
  <inkml:trace contextRef="#ctx0" brushRef="#br0" timeOffset="112175.6486">14967 15450 921 0,'9'2'313'0,"20"0"-268"16,17 2-56-16,37 1 7 15,17-1 30-15,36-3 50 16,14 2 14-16,23 1 11 15,1-3-25-15,-9 0-58 16,-9-1-61-16,-32-7-122 16,-20 4-246-16</inkml:trace>
  <inkml:trace contextRef="#ctx0" brushRef="#br0" timeOffset="112755.667">15397 15987 568 0,'-4'-6'283'0,"-2"-2"-28"15,-4-4-117-15,-5-6-42 16,-2 1 3-16,-6-6-34 16,-6-2-10-16,-1 10-18 15,1 4-11-15,3 12-27 16,3 11-12-16,7 10-12 15,1 6 1-15,9 6 4 16,4-1 3-16,7-5 11 16,10-5 8-16,10-9 21 15,2-8 6-15,8-11 12 16,-3-9-4-16,-1-7-7 16,-1-7-2-16,-4-8-7 15,-7-2-2-15,-4-8-2 0,-6 3-1 16,-9-3-1-16,-5 0-2 15,-7 9-5-15,2 8 11 16,-1 15 8-16,7 11 0 16,-1 14 8-16,2 9-14 15,3 13-7-15,0 9 0 16,5 11-2-16,6 4-1 16,0 1-4-16,3-5-1 15,1-9-26-15,-2-7-70 0</inkml:trace>
  <inkml:trace contextRef="#ctx0" brushRef="#br0" timeOffset="112927.7943">15604 15863 1279 0,'0'14'488'15,"0"8"-339"-15,5 10-93 16,3 5 3-16,6-1-24 15,4 2-11-15,0 3-14 16,2-7-24-16,2 0-188 16,-3-11-306-16</inkml:trace>
  <inkml:trace contextRef="#ctx0" brushRef="#br0" timeOffset="113052.9341">15785 15934 1053 0,'-17'9'443'15,"-19"13"-239"-15,-3 3-84 16,-1 6-62-16,2-1-19 16,0-5-45-16,5 0-56 15</inkml:trace>
  <inkml:trace contextRef="#ctx0" brushRef="#br0" timeOffset="113568.5785">15812 15792 664 0,'0'-1'260'0,"-1"0"-188"16,1 1-4-16,0 0 6 16,0 0 7-16,0 0 30 0,-1 0 8 15,-1 0-13-15,1 0-12 16,1 0-35-16,0-1-13 16,-1-1-22-16,1 1-9 15,0 0-10-15,0 0-5 16,0 0-9-16,9-6 0 15,44-22-8-15,-28 23 0 16,3 9 0-16,-2 5 1 16,-9 4 14-16,-7 6 8 15,-18 2 16-15,-7 5 1 0,-10 0 0 16,-4-3-1-16,6-8-2 16,0-9 5-16,13-3-1 15,7-5-3-15,9 3 9 16,6 0 5-16,11 4 1 15,6 3 1-15,5 2-19 16,7 5-8-16,-6-6-35 16,2-1-3-16</inkml:trace>
  <inkml:trace contextRef="#ctx0" brushRef="#br0" timeOffset="117077.9502">16946 14691 560 0,'-8'3'294'16,"-11"15"-19"-16,-9 13-148 15,-10 38-32-15,-4 18 8 16,0 36-21-16,7 20-12 15,18 15-32-15,8 4-16 0,31-8-15 16,13-17-2-16,33-30 0 16,17-20 0-16,4-32-19 15,4-16-75-15</inkml:trace>
  <inkml:trace contextRef="#ctx0" brushRef="#br0" timeOffset="117780.6079">17176 15098 791 0,'-19'-8'342'0,"-13"-14"-179"16,7-2-67-16,18-2-59 16,8 0-27-16,13 3-15 15,9 4 1-15,9 15 6 16,5 7 9-16,-1 19 7 16,-7 8 3-16,-19 10 22 15,-12 0 10-15,-24 2-3 16,-7 2-3-16,-8-5-14 15,8-3-11-15,11-12-9 16,7-8-5-16,15-6-12 16,5-6-3-16,12-4 1 15,7-1 3-15,10-5 4 16,1 2 1-16,8 1-2 16,0 2-1-16,-2 6 0 15,0 2 1-15,-14 1 5 16,-5-1 1-16,-14-4 12 15,-7 0 7-15,-3-9 3 16,-5-5 1-16,-2-6-9 0,-3-6-8 16,8-1-12-16,3-2-8 15,14 5-8-15,7 2-3 16,8 6 3-16,1 4 7 16,-5 8 16-16,-2 5 8 15,-6 7 20-15,-5 6 8 16,-11 6-1-16,4 3-2 0,-9 0-15 15,5-3-9-15,1 0-31 16,3-3-62-16,3 0-384 16</inkml:trace>
  <inkml:trace contextRef="#ctx0" brushRef="#br0" timeOffset="117999.3123">17127 15501 943 0,'2'-2'420'0,"2"-5"-178"15,10-1-105-15,21 5-69 16,6-1-10-16,28 4-26 16,5 0-12-16,4 1-11 15,-2-1 2-15,-14 0-108 0,-6 0-106 16</inkml:trace>
  <inkml:trace contextRef="#ctx0" brushRef="#br0" timeOffset="118342.9685">17231 15632 1063 0,'1'0'414'0,"6"-1"-307"15,7 1-28-15,15 2-54 16,7 1-11-16,6 1-4 16,0 0 1-16,-9 3 4 15,-10-4 1-15,-14 1 5 16,-5 0 0-16,-16-2-9 16,-4 3-6-16,-1-2-17 15,-2 1-6-15,15-2-10 16,5 1-1-16,15 2 5 15,8 3 0-15,1 6 12 16,1 7 8-16,-11 9 11 16,-3 4 8-16,-16 4 11 15,-7 0 1-15,-18-7 0 16,-8-6 0-16,-8-17-39 16,-5-8-75-16</inkml:trace>
  <inkml:trace contextRef="#ctx0" brushRef="#br0" timeOffset="118624.4571">17631 14858 1115 0,'1'0'512'0,"9"6"-191"16,3 18-195-16,15 33-90 16,3 18 8-16,5 28 18 15,1 15 5-15,-12 12-2 16,-9 2-5-16,-19 0-20 16,-14-3-10-16,-15-16-16 15,-2-10-1-15,3-30-84 16,4-15-78-16</inkml:trace>
  <inkml:trace contextRef="#ctx0" brushRef="#br0" timeOffset="118961.1287">18174 15440 911 0,'1'0'429'0,"3"3"-151"16,13 1-139-16,8 3-17 16,12 0-52-16,3-6-31 15,4 3-9-15,-1-4-64 16,-7-5-322-16</inkml:trace>
  <inkml:trace contextRef="#ctx0" brushRef="#br0" timeOffset="119133.273">18186 15583 957 0,'9'4'473'16,"8"4"-156"-16,10-1-177 15,7-3-27-15,9 2-61 16,2 0-17-16,-1-4-63 15</inkml:trace>
  <inkml:trace contextRef="#ctx0" brushRef="#br0" timeOffset="120011.3826">18764 15528 1023 0,'11'-1'430'0,"16"0"-239"15,14 1-61-15,16 7-66 16,6 3-21-16,5 6-53 15,-1 3-87-15</inkml:trace>
  <inkml:trace contextRef="#ctx0" brushRef="#br0" timeOffset="120339.6424">19402 15279 730 0,'3'0'364'0,"0"-1"-87"0,-2 7-163 31,-1-6-2-31,-1 4-14 16,-7 22-19-16,-17 37-24 15,14-24-11-15,11 4-33 16,11-3-5-16,17-5-3 16,3-9 1-16,10-8 0 15,-2-10 3-15,-5-8-47 16,1 0-69-16</inkml:trace>
  <inkml:trace contextRef="#ctx0" brushRef="#br0" timeOffset="120495.5967">19630 15246 805 0,'-3'15'405'15,"-2"12"-140"-15,2 24-110 16,2 12-9-16,-2 10-31 0,2 3-13 16,-1-10-26-16,1-5-18 15,2-12-92-15,2-4-107 16</inkml:trace>
  <inkml:trace contextRef="#ctx0" brushRef="#br0" timeOffset="121045.3435">20116 15508 744 0,'-19'-2'378'16,"-14"-4"-127"-16,2 5-118 16,3 2-33-16,11 6-60 15,4-1-19-15,8 4-21 16,3 1-3-16,5-1 2 16,7 9 1-16,7 4 12 15,1 1 4-15,-5 0 4 16,-4-1 8-16,-10-4 14 15,-7-2 1-15,-7-3 0 16,2-5-12-16,-3-9-93 16,-1-7-88-16</inkml:trace>
  <inkml:trace contextRef="#ctx0" brushRef="#br0" timeOffset="121201.5516">20189 15558 1010 0,'4'3'438'16,"-1"10"-251"-16,0 4-26 16,-3 9-56-16,0 4-39 15,-2 1-32-15,0-3-11 16,0-2-109-16,-2-5-125 0</inkml:trace>
  <inkml:trace contextRef="#ctx0" brushRef="#br0" timeOffset="121373.7835">20170 15330 860 0,'-5'-7'404'0,"-2"-6"-152"15,0 3-155-15,5 7-136 16,2 0-110-16</inkml:trace>
  <inkml:trace contextRef="#ctx0" brushRef="#br0" timeOffset="121686.9034">20378 15558 488 0,'3'14'307'16,"1"20"36"-16,-2-1-133 15,-2-6-85-15,1-1-13 16,-1-11-49-16,0-3-18 16,2-8 5-16,0-6 3 15,1-9-3-15,2-4-3 16,5-10-30-16,1-1-11 0,9 2-3 16,2 3 15-16,2 8 23 15,-1 1 18-15,1 12 20 16,-3 5-6-1,-7 9 0-15,-3 7-10 0,-7 5-18 16,-6-2-9-16,1 4-10 16,-1-1-61-16,2-5-149 15</inkml:trace>
  <inkml:trace contextRef="#ctx0" brushRef="#br0" timeOffset="122092.7916">21130 15247 948 0,'-26'27'390'0,"-26"44"-208"15,6 14-52-15,14 16-43 16,9 6-13-16,16 0-44 16,4-4-9-16,17-7-11 15,8-16-4-15,17-25-5 16,9-11 0-16,12-23-80 16,4-3-56-16</inkml:trace>
  <inkml:trace contextRef="#ctx0" brushRef="#br0" timeOffset="122405.5076">21371 15302 843 0,'-5'6'379'0,"-3"12"-158"16,-4 5-95-16,-1 16-55 15,0 1-17-15,6 1-20 16,7-4-6-16,8-8-1 16,7-5 4-16,13-8-5 15,3-1-3-15,6-7-6 16,-3-5-11-16,-9-7-90 15,-3-6-74-15,-12-8-287 16</inkml:trace>
  <inkml:trace contextRef="#ctx0" brushRef="#br0" timeOffset="122546.3366">21483 15375 814 0,'-5'12'378'0,"-5"21"-146"16,3 5-51-16,1 5-54 0,6 6-34 15,0-5-53-15,4 1-14 16,5-6-11-16,-3-5-31 16,6-8-214-16</inkml:trace>
  <inkml:trace contextRef="#ctx0" brushRef="#br0" timeOffset="122858.5561">21693 15625 907 0,'-4'7'366'0,"-3"7"-217"16,2 2-51-16,-2-5-29 15,3-4-14-15,-2-6-18 16,4-1-1-16,-2-9-2 16,0-4-4-16,2-8-17 15,1-5-5-15,8-5-8 16,3 1-1-16,9 4 4 15,3 0 22-15,3 16 38 16,-1 6 10-16,-1 12 9 16,-2 6-15-16,-8 6-26 15,2 3-8-15,-4 2-11 16,-5 2-7-16,3 0-10 16,-7-1-30-16,-2 1-120 15,1 0-144-15</inkml:trace>
  <inkml:trace contextRef="#ctx0" brushRef="#br0" timeOffset="123077.3259">21327 15884 882 0,'-2'-6'454'0,"3"-5"-69"16,9 2-240-16,17-3-95 15,13 2-14-15,25-1-26 16,8 0-7-16,20 3-1 16,3 0 3-16,-15 4-5 15,-9 2-42-15,-21 2-114 16,-16-1-125-16</inkml:trace>
  <inkml:trace contextRef="#ctx0" brushRef="#br0" timeOffset="123468.1124">21496 16021 780 0,'0'-5'440'0,"0"-6"14"16,4 1-346-16,12 2-22 15,9 4-32-15,3 4-17 16,12 6-23-16,-2 1-7 16,-4 3-5-16,-5 3 0 15,-16-1 1-15,-10-3 4 16,-17 2 1-16,-8 1 2 16,-5-2 1-16,-1 1-2 15,10-12-18-15,7-2-15 16,15-3-11-16,8 1-3 0,14 5 12 15,1-1 9-15,8 11 11 16,-2 3 9-16,-3 8 17 16,-10 0 12-16,-17 1 12 15,-12 4-2-15,-22-7-4 16,-9 2 5-16,-11-13-96 16,3-8-72-16</inkml:trace>
  <inkml:trace contextRef="#ctx0" brushRef="#br0" timeOffset="123866.2936">22041 15288 1105 0,'4'7'446'0,"13"23"-278"16,5 20-60-16,8 32-8 0,4 11-2 15,-4 13 1-15,-5 5-9 16,-13-3-26-16,-11-8-18 16,-15-11-21-16,-8-9-5 15,-6-19-4-15,0-8-5 16,3-18-44-16,3-10-62 16,3-16-116-16,2-7-76 15</inkml:trace>
  <inkml:trace contextRef="#ctx0" brushRef="#br0" timeOffset="124364.1451">22610 15518 714 0,'-1'-3'414'0,"1"4"-9"16,7 5-202-16,14 13-130 16,9 6-12-16,15 3-38 15,3 2-9-15,5-4-3 16,-5-6 0-16,-8-5 2 15,-2-5 2-15,-18-8 1 16,-4 2 1-16,-15-3 4 0,-7 3-3 16,-12 5-2-16,-11 3 10 15,-13 9 4-15,-7 6 1 16,-10 6-2-16,4-1-12 0,5 1-60 16,14-8-60-16,25-12-278 15</inkml:trace>
  <inkml:trace contextRef="#ctx0" brushRef="#br0" timeOffset="124839.7858">23410 15573 820 0,'-12'-9'457'15,"-11"-11"-87"-15,-4 13-195 16,-4 6-54-16,0 15-72 16,3 9-22-16,2 9-20 15,10 10-2-15,10 5-3 16,8 9-2-16,19 2-1 16,10-5 0-16,17-12 3 0,9-12 3 15,14-24 8 1,0-12 6-16,-3-25 39 0,-9-10 18 15,-21-9 18-15,-14-5 6 16,-29 3-9-16,-17-4-13 16,-28 7-26-16,-13 4-14 15,-4 14-38-15,3 14-4 16,13 17-112-16,9 9-79 16</inkml:trace>
  <inkml:trace contextRef="#ctx0" brushRef="#br0" timeOffset="125105.3421">23560 15639 904 0,'-12'1'480'16,"-11"2"-73"-16,-10 15-257 15,-4 6-54-15,-1 15-26 16,-2 11-15-16,-5 11-20 0,5 3-4 16,-1-3-118-16,6-9-87 15</inkml:trace>
  <inkml:trace contextRef="#ctx0" brushRef="#br0" timeOffset="125917.6526">19933 16169 416 0,'0'6'194'0,"-1"13"-68"15,5 7-29-15,5 11-30 16,7 3-16-16,11 5-27 16,-2-4-6-16,10-9 5 0,0-9 11 15,14-21 14-15,6-11 1 16,19-20-10-16,5-6 12 16,6 4 0-16,2 8-7 15,-10 20 30-15,-2 10-11 16,-12 13-5-16,-8 9 10 15,-20 8-20-15,-11 1-10 16,-15-5-8-16,-6-4-18 16,0-13-188-16</inkml:trace>
  <inkml:trace contextRef="#ctx0" brushRef="#br0" timeOffset="126407.4204">20881 16540 575 0,'-2'0'268'0,"-5"-2"-107"0,10-2-95 15,15-1-8-15,8-11-32 16,12-5-5-16,20-6 18 15,4-2 5-15,20 13-5 16,1 12-5-16,-1 20-17 16,-5 10 10-16,-14 15 36 15,-7 0 15-15,-9 0-5 16,0-8-13-16,6-13-27 16,2-8-9-16,6-20 0 15,0-7 2-15,-8-18 0 16,-4-5 0-16,-11-1-7 15,-6 2 7-15,-15 6-111 16,-6 4-174-16</inkml:trace>
  <inkml:trace contextRef="#ctx0" brushRef="#br0" timeOffset="126868.7373">20675 16681 854 0,'-8'1'379'15,"-7"1"-166"-15,-11 6-118 16,-3 3-9-16,-4-1-28 15,1-1-12-15,9-2-16 16,4-3-6-16,18-1-14 16,5 2-1-16,16 3 1 15,13 5 4-15,7 3 10 16,6 3-4-16,4 8-7 16,-9 0-5-16,-6 2-32 15,-6-1-58-15</inkml:trace>
  <inkml:trace contextRef="#ctx0" brushRef="#br0" timeOffset="127341.0002">21108 16688 852 0,'-16'0'383'0,"-19"2"-203"16,-3 6-59-16,6 9-63 31,2 6-42-31,11 12-16 16,6 4 2-16,15 7 9 0,13 4 5 16,14-9 4-16,11-2 5 15,12-18 35-15,2-13 16 16,3-12 41-16,-6-13 8 15,-13-16-9-15,-9-1-10 16,-20-10-39-16,-8-1-15 16,-18 2-26-16,-8 3-10 15,-7 12-17-15,-1 5-25 0,0 13-109 16,0 6-71-16</inkml:trace>
  <inkml:trace contextRef="#ctx0" brushRef="#br0" timeOffset="127536.5406">21234 16719 1241 0,'-14'10'484'0,"-23"17"-318"15,-7 12-44-15,-11 17-57 16,-4 8-12-16,10 0-16 16</inkml:trace>
  <inkml:trace contextRef="#ctx0" brushRef="#br0" timeOffset="131467.9906">2352 16966 732 0,'-6'10'377'0,"-12"26"-107"16,-7 4-47-16,-15 12-102 16,0 3-36-16,-3-19-55 15,5-5-9-15,10-25-12 16,1-6-12-16,14-15-25 15,1-10-7-15,12-9 2 16,3-7 8-16,4 6 18 16,8 7 8-16,7 21 8 15,7 11 3-15,8 25 4 16,4 9-5-16,-5 8-1 16,-4 5 4-16,-4-9-133 15</inkml:trace>
  <inkml:trace contextRef="#ctx0" brushRef="#br0" timeOffset="131624.3153">2090 16903 996 0,'-3'-4'455'0,"-7"-5"-165"15,10 9-256-15,3 4-24 16,16 8-154-16,9 4-212 15</inkml:trace>
  <inkml:trace contextRef="#ctx0" brushRef="#br0" timeOffset="131889.9102">2478 17203 893 0,'16'10'425'16,"16"17"-165"-16,-2-19-154 15,0-4-22-15,-3-7-37 16,-4-15-8-16,-5-11-3 15,-5-4-5-15,-12-9-25 16,-4 2-13-16,-17 7-17 16,-7 7-5-16,-7 7 10 15,-1 9 9-15,5 12-5 16,6 5-4-16,9 20-1 16,7 12 3-16,8 15 14 15,5 2 5-15,5 5 3 16,7-10-2-16,2-6-1 15,5-1-44-15</inkml:trace>
  <inkml:trace contextRef="#ctx0" brushRef="#br0" timeOffset="132187.1445">3036 16999 872 0,'-8'10'426'0,"-4"18"-141"16,-6 6-113-16,-12-2-94 16,2-1-26-16,-5-9-31 15,2-5-9-15,5-12-36 16,3-3-12-16,5-5-7 16,3-7 1-16,8-3 30 15,3-1 6-15,9-4 5 16,6 0 3-16,10 5 13 15,6 4 6-15,2 9-1 16,1 9-4-16,-2 9-9 16,0 3 6-16,2 8-289 15</inkml:trace>
  <inkml:trace contextRef="#ctx0" brushRef="#br0" timeOffset="132483.8743">3676 16952 953 0,'17'1'396'0,"21"0"-267"16,7-2-18-16,8-5-66 16,-3 3-23-16,-1 0-22 15,-6 0-76-15</inkml:trace>
  <inkml:trace contextRef="#ctx0" brushRef="#br0" timeOffset="132639.8258">3883 17001 1111 0,'-6'15'446'0,"-3"23"-302"15,1 5-32-15,5 2-51 0,6-1-26 16,9-14-110-16,6-9-111 15</inkml:trace>
  <inkml:trace contextRef="#ctx0" brushRef="#br0" timeOffset="132874.4092">4196 16998 885 0,'-12'-1'440'0,"-17"-5"-149"16,-1 5-72-16,3 1-97 15,2 4-48-15,16 8-68 16,3 6-16-16,11 10-13 16,7 0 0-16,8 1 12 15,8-6 6-15,8-8 5 16,-1-6 5-16,-1-11 8 16,-8-10 3-16,-9-10 11 15,-11-2 3-15,-14-3-1 16,-7 2-26-16,-8 1-162 15</inkml:trace>
  <inkml:trace contextRef="#ctx0" brushRef="#br0" timeOffset="133249.3207">4959 16879 977 0,'8'15'420'15,"6"12"-235"-15,11 16-75 16,3 6-18-16,5 10-41 16,-1 2-16-16,0-8-9 15,-4-2-19-15,-6-21-116 16,-2-14-184-16</inkml:trace>
  <inkml:trace contextRef="#ctx0" brushRef="#br0" timeOffset="133405.5674">5239 16969 869 0,'-12'6'399'0,"-18"4"-161"0,-1 11-79 15,-8 9-71-15,-1 5-26 16,-1 16-40-16,5-1-9 15,0-4-8-15,5 1 7 16,5-13-111-16,-1-8-128 16</inkml:trace>
  <inkml:trace contextRef="#ctx0" brushRef="#br0">5262 17279 802 0,'-12'-6'336'16,"-8"-4"-151"-16,17-6-163 16,9 1-5-16,17-2 15 15,6 2 0-15,7 7 15 16,3 6 8-16,-10 10 8 15,-5 9 16-15,-9 8 31 16,-9 4 4-16,-10 5-17 16,-6 0-20-16,-13-3-39 15,4-6-13-15,0-9-8 16,0-4-1-16,8-11-16 0,-4-1-12 16,11-4-11-16,4-5-5 15,7-1 8-15,3 0 3 16,7 6 2-16</inkml:trace>
  <inkml:trace contextRef="#ctx0" brushRef="#br0" timeOffset="134393.9814">6316 16984 874 0,'-20'6'386'0,"-17"4"-203"0,6 2-90 15,6 10-29-15,14-3-54 16,11 2-16-16,18-1-4 16,11-8 3-16,6-11 8 15,2-1 3-15,-1-1 2 16,-12-6 2-16,-8 5-6 15,-10-4-2-15,-12 4-5 16,-8 3-4-16,-14 7 3 16,-2 9 2-16,-5 8 14 15,6 5 4-15,13 4 2 16,5 0 0-16,13-4-10 16,6 0 0-16,14-11 0 15,3-1 3-15,7-12 5 16,4-7 1-16,-5-13 6 15,-1-3 0-15,-6-7 0 16,-4-3-3-16,-5-4-3 16,-2-2-2-16,-4 4-4 15,-1 5-4-15,-3 15 21 16,-4 5 7-16,-2 13 18 0,0 9 6 16,1 9-21-16,-3 4-7 15,3-1-19-15,1-2-4 16,1-6-64-16,2-2-77 15</inkml:trace>
  <inkml:trace contextRef="#ctx0" brushRef="#br0" timeOffset="134534.9093">6476 16868 900 0,'-1'-4'445'15,"-6"-3"-37"-15,12 10-384 16,-4 1-87-16</inkml:trace>
  <inkml:trace contextRef="#ctx0" brushRef="#br0" timeOffset="134722.2556">6628 17064 1169 0,'4'28'543'15,"-1"17"-250"-15,10 7-134 16,1-7-35-16,4-12-72 16,6-5-23-16,-2-24-4 0,4-5 2 15,2-18 3-15,0-6-3 16,-8-7-32-16,-3-5-48 16,-10 2-138-16</inkml:trace>
  <inkml:trace contextRef="#ctx0" brushRef="#br0" timeOffset="135257.8203">7259 17096 686 0,'-7'6'390'0,"-12"17"-55"16,-6 6-126-16,-10 15-96 15,-4 3-38-15,2-6-41 16,3-5-5-16,5-20-9 15,4-10-6-15,4-19-29 0,6-7-16 16,8-6-17-16,5-6 1 16,9 4 22-16,1-1 10 15,3 8 9-15,6 11 2 16,1 11 14-16,1 10 12 16,9 10 16-16,-1 4 3 15,1-2-6-15,1 1-8 16,2-3-9-16,0-4-1 0,1-9 2 15,-4-6 1 1,-5-13-1-16,-6-6-2 0,-5-5-2 16,-4-4-2-16,-4-1-2 15,2 2-2-15,-8 8 3 16,2 13 3-16,0 17 6 16,0 9 0-16,2 11-5 15,2 1-6-15,4-4-49 16,3 0 27-16</inkml:trace>
  <inkml:trace contextRef="#ctx0" brushRef="#br0" timeOffset="135700.4983">8264 17052 889 0,'-21'7'399'16,"-13"3"-190"-16,-1 13-102 16,3 5-36-1,15 9-46-15,10 4-21 16,16-4-11-16,11-4 0 15,12-8 7-15,5-7 5 0,0-13 8 16,-3-5 5-16,-14-13 13 16,-12 2 1-16,-13 2-23 15,-13 1-30-15,-13 3-127 16,-5-1-117-16</inkml:trace>
  <inkml:trace contextRef="#ctx0" brushRef="#br0" timeOffset="135950.2982">8386 17126 856 0,'7'7'429'0,"7"14"-119"15,-6 3-51-15,-2 5-80 16,0-1-41-16,-5-7-71 16,1-5-23-16,3-9-21 15,-4-7-2-15,10-15-21 16,4-4-15-16,12-10-17 15,4-3-4-15,5 3 13 0,0 7 9 16,-3 11 4-16,-2 13-2 16,-7 11 1-16,-8 10 3 15,-12 11 7-15,-5-1 16 16,-8 8-120-16,-3-6-278 16</inkml:trace>
  <inkml:trace contextRef="#ctx0" brushRef="#br0" timeOffset="136137.8326">8846 17091 1244 0,'3'8'511'0,"-3"19"-285"16,1 10-94-16,1 19-10 16,-1 6-19-16,0 4-32 15,3-1-10-15,0-4-23 16,-4-3-4-16,7-7-134 15,-7-6-77-15</inkml:trace>
  <inkml:trace contextRef="#ctx0" brushRef="#br0" timeOffset="136294.2117">8859 17280 1429 0,'1'3'518'15,"4"2"-404"-15,1 6-79 16,5-4-11-16,4 0-18 16,9-5-190-16</inkml:trace>
  <inkml:trace contextRef="#ctx0" brushRef="#br0" timeOffset="137078.5366">5327 17391 1035 0,'3'-1'455'0,"6"1"-232"16,20-1-89-16,9 1-27 15,8 7-49-15,0 1-26 16,-5 9-52-16</inkml:trace>
  <inkml:trace contextRef="#ctx0" brushRef="#br0" timeOffset="137984.6085">9291 17077 617 0,'-8'-5'339'0,"-4"-3"-67"15,-13 5-128-15,-1 6-11 16,-10 4-32-16,-2-3-20 16,9 7-28-16,8 0-28 15,17-1-34-15,7 5-3 16,16-4 2-16,4-1 5 16,8-4 7-16,1-6 3 15,-8-2 3-15,1-2 3 0,-15-2 7 16,-9 4 0-16,-9 2-6 15,-9 0-4-15,-11 7-10 16,2 5 0-16,-3 6 2 16,6 6 1-16,11 3 0 15,6 0 0-15,11-2-2 16,7-5-1-16,9-5 2 16,6-5 4-16,11-14 4 15,1-6 1-15,-3-15 3 16,-5-4-2-16,-9-6-1 15,-2-1 0-15,-10 7-2 16,-1 6-1-16,-8 16-6 16,-1 10 8-16,-2 21 16 15,-1 7 3-15,3 12 5 16,-2-2-9-16,7-6-14 16,5-5-2-16,0-13-44 0,-1-8-49 15</inkml:trace>
  <inkml:trace contextRef="#ctx0" brushRef="#br0" timeOffset="138117.304">9385 16863 1118 0,'-6'-5'474'0,"1"4"-272"31,3 1-116-31,0 0-72 0,1 0-59 0,1 0-276 16</inkml:trace>
  <inkml:trace contextRef="#ctx0" brushRef="#br0" timeOffset="138382.9436">9589 17114 1002 0,'-8'10'416'0,"-6"5"-223"16,9 9-121-16,8 2-19 0,10 1-18 15,6-3-10-15,7-6-11 16,4-4 0-16,3-13 7 16,2-4 12-16,-8-15 30 15,3-7 14-15,-11-6 28 16,-14-3-8-16,-5 4-13 16,-17 2-13-16,-17 13-39 15,-3 5-7-15,-12 12-16 16,3 8-90-16</inkml:trace>
  <inkml:trace contextRef="#ctx0" brushRef="#br0" timeOffset="138804.9179">10770 16985 369 0</inkml:trace>
  <inkml:trace contextRef="#ctx0" brushRef="#br0" timeOffset="139757.8363">10622 17058 848 0,'7'1'313'0,"13"5"-236"0,8-2-6 16,8-4 3-16,1-2-17 16,-3-4-28-16,-1-3-5 15,-10 0-4-15,-5 7-1 16,-13-1-4-16,-13 4-3 15,-13 5-4-15,-1 5-4 16,-13 5 4-16,10 4 6 16,3 9 4-16,5-2-1 15,18 6-6-15,2-3-7 16,16-3-4-16,2-2 1 0,5-7 7 16,2 1-29-16,6-5-143 15,2-5-185-15</inkml:trace>
  <inkml:trace contextRef="#ctx0" brushRef="#br0" timeOffset="139960.6271">11127 17145 993 0,'-12'-5'445'0,"-19"-3"-207"16,0 3-42-16,-3 6-73 16,3 5-38-16,11 7-64 15,6 0-21-15,10 8-17 16,7 3-4-16,13-1 7 15,6-2 5-15,12-8 9 16,4-6 2-16,0-8 6 16,-4-5 2-16,-11-4-12 0,-7-2-28 15,-15 3-98-15,-2 1-112 16</inkml:trace>
  <inkml:trace contextRef="#ctx0" brushRef="#br0" timeOffset="140226.1842">11271 17194 988 0,'1'10'440'0,"-1"12"-228"16,5 2-37-16,-5-5-78 15,1-4-34-15,0-7-27 16,-1-7-3-16,0-4-34 16,0-10-21-16,4-14-41 15,3-1-14-15,5-8 20 16,3 1 18-16,4 8 27 15,3 5 12-15,3 7 25 16,-5 5 14-16,-2 14 25 16,-3 4 9-16,-4 14-5 15,-4 2-12-15,-7 11-23 16,-1 3-2-16,0 0-126 16,2-4-128-16</inkml:trace>
  <inkml:trace contextRef="#ctx0" brushRef="#br0" timeOffset="140382.3971">11702 17136 1091 0,'2'1'512'16,"-2"3"-186"-16,1 3-113 16,-1-7-81-16,2 12-22 15,2 48-46-15,-3-28-20 16,2-3-39-16,1-4-85 15</inkml:trace>
  <inkml:trace contextRef="#ctx0" brushRef="#br0" timeOffset="140835.6727">11886 17083 906 0,'6'11'388'0,"5"13"-214"16,1 9-21-16,0 9-38 15,-3 0-30-15,-2-4-34 0,-2-4-12 16,-3-12-9-16,-1-8-23 16,4-16-100-16,3-10-66 15,5-16-91-15,4-5-17 16,2-8 78-16,0 1 62 16,0 1 100-16,-1 4 74 15,-7 16 97-15,-6 1 36 16,-10 22 27-16,-6 0-19 15,-11 15-57-15,0 5-25 0,1 4-42 16,6 3-22-16,15-7-22 16,7 1-9-16,17-11-4 15,11-2 2-15,9-3-40 16,4-3-88-16</inkml:trace>
  <inkml:trace contextRef="#ctx0" brushRef="#br0" timeOffset="141341.9476">12471 17269 347 0,'3'-6'200'0,"3"-4"-14"15,-5-4-31-15,-2-2 5 16,-9 0 8-16,-2-3-11 16,-7 1-28-16,-4 6-17 15,-5 4-27-15,-1 8-16 16,4 9-35-16,3 4-11 16,8 8-20-16,5 2-3 15,8 3-5 1,2-3 0-16,15-2 2 15,3-5 3-15,6-5 3 16,5-7 4-16,-6-8 3 16,1-6-1-16,-1-5-10 15,-3 0-2-15,-7 0-3 16,-1 4 1-16,-10 5 2 16,-2 6 8-16,-1 8 21 15,-1 3 9-15,4 6 9 0,2 0-7 16,8 0-19-16,4-2-2 15,4-4 15-15,0-2 10 16,2-7 8-16,-5 0-5 16,-2-5-10-16,-1-4-10 15,-4-7-17-15,3 1-43 16,-11-5-128-16,-1-4-136 16</inkml:trace>
  <inkml:trace contextRef="#ctx0" brushRef="#br0" timeOffset="141451.6479">12593 16850 1267 0,'-3'0'532'0,"-3"6"-339"15,2 3-72-15,4 14-104 16,2 3 8-16,5 3-87 16</inkml:trace>
  <inkml:trace contextRef="#ctx0" brushRef="#br0" timeOffset="142105.4549">13527 17132 766 0,'-16'2'382'0,"-13"0"-83"16,5 11-214-16,4 5-24 0,13 1-35 15,7 0-13-15,18-4-4 16,3-1 3-16,8-5 1 16,-1-3 1-16,-4-5 2 15,-7-1 3-15,-8-3 5 16,-7 2-2-16,-11 1-8 15,-4 0-6-15,-3 7-5 16,0 2 9-16,5 5 6 16,8 4 2-16,9 4-3 15,5 0-10-15,8-2-1 16,4-5 1-16,-1-9-22 16,-3-1-57-16</inkml:trace>
  <inkml:trace contextRef="#ctx0" brushRef="#br0" timeOffset="142420.9233">13650 16919 1024 0,'10'-14'453'15,"1"-11"-255"-15,9 17-80 16,-3 8-19-16,5 20-48 15,4 11 1-15,1 14 4 16,1 8 8-16,-5 6-7 16,-5 0-14-16,-3-2-10 15,-5-6-9-15,-2-12-5 16,1-7-1-16,-1-14-18 0,-1-7-26 16,-2-12-44-16,-1-6-15 15,-4-8 4-15,-3-2 21 16,-8 2 39-16,-6 2 12 0,-10 10 8 15,-2 4 3-15,-1 15 1 16,3 7-3-16,4 7-23 16,5 1-467-16</inkml:trace>
  <inkml:trace contextRef="#ctx0" brushRef="#br0" timeOffset="142850.4496">14412 17197 826 0,'-1'1'399'16,"-13"8"-125"-16,-6 4-70 16,-16 8-83-16,-6 3-25 15,-1-1-55-15,5-4-7 0,10-11-6 16,2-7-5-16,10-7-1 15,-1-8-9-15,8-3-8 16,4 1-3-16,5-1-10 16,6 5-5-16,11 8 4 15,2 4 2-15,6 9 8 16,2 5 5-16,-1 5-2 16,5 5 1-16,0 2-39 15,-3-3-82-15</inkml:trace>
  <inkml:trace contextRef="#ctx0" brushRef="#br0" timeOffset="143022.563">14507 17193 1182 0,'6'7'518'16,"5"4"-251"-16,3 16-162 16,2 6-2-16,4 13-52 15,-3 5-17-15,3 1-13 16,-4-4-4-16,-4-9-87 15,1-5-105-15</inkml:trace>
  <inkml:trace contextRef="#ctx0" brushRef="#br0" timeOffset="143194.1243">14698 17182 938 0,'-10'7'520'0,"-18"14"-49"15,-11 10-220-15,-14 21-112 16,-9 6-45-16,-4 2-63 0,6 0-16 16,19-13-66-16,9-6-68 15</inkml:trace>
  <inkml:trace contextRef="#ctx0" brushRef="#br0" timeOffset="143412.8589">14752 17200 983 0,'-2'-7'480'0,"-7"-7"-114"16,1 6-139-16,7 14-108 15,-4 5-25-15,3 13-72 16,3 5-12-16,2 6 3 15,1-1 11-15,-1-5-136 16,2-3-97-16</inkml:trace>
  <inkml:trace contextRef="#ctx0" brushRef="#br0" timeOffset="143553.763">14645 16843 1340 0,'-2'-7'533'0,"-3"-3"-369"0,5 4-88 16,-1 11-112-16,5 4-80 15</inkml:trace>
  <inkml:trace contextRef="#ctx0" brushRef="#br0" timeOffset="143977.9514">15128 17134 558 0,'-12'-1'383'0,"-11"-3"-20"16,-2 9-141-16,-2 6-35 15,4 6-104-15,3 6-31 16,11 3-45-16,9 0-7 15,11-1-5-15,8 0 5 16,5-5 5-16,2-4 3 16,-1-8 16-16,-5-4 9 15,-9-7 28-15,-8-4 6 0,-6-1-13 16,-8-3-10-16,-1-1-71 16,-3 1-73-16</inkml:trace>
  <inkml:trace contextRef="#ctx0" brushRef="#br0" timeOffset="144134.1812">15178 17196 910 0,'11'1'399'0,"15"-1"-185"16,8 0-53-16,7 0-51 16,1 0-29-16,3 0-49 15,-1 0-13-15,-8-4-58 16,-5-2-85-16</inkml:trace>
  <inkml:trace contextRef="#ctx0" brushRef="#br0" timeOffset="144282.0573">15380 17223 718 0,'-4'11'429'0,"-3"16"5"16,0 3-157-16,3 3-103 15,0 2-44-15,8 0-78 16,0-6-25-16,7-10-140 16</inkml:trace>
  <inkml:trace contextRef="#ctx0" brushRef="#br0" timeOffset="144891.9092">15855 17242 421 0,'0'-5'304'0,"-6"-8"45"15,-1 2-121-15,-6 1-62 16,-4-1-21-16,-6-1-14 16,-2 4-14-16,-3 2-44 15,0 4-16-15,5 5-41 16,2 4-12-16,9 7-10 15,6 2 0-15,6 5 2 16,2 0 2-16,2-5 1 16,1 0 1-16,7-9 4 15,3-4 3-15,14-4 4 16,-2-5 0-16,3-5-1 0,-2-2-1 16,-8 1 0-16,-4 0-2 15,-6 5-3-15,-3 5-4 16,-5 4-5-16,1 4 3 15,-2 7 2-15,2 0 3 16,4 2 4-16,2 3-2 16,8 0-1-16,1-4 1 15,7-5 5-15,3-8 3 16,0-12 7-16,-4-6 2 16,-2-7 16-16,-6-1 11 0,-4-1 10 15,-2-1-1-15,-8 4-21 16,3 6-10-16,-5 8-102 15,1 5-79-15</inkml:trace>
  <inkml:trace contextRef="#ctx0" brushRef="#br0" timeOffset="145844.8022">16737 17137 838 0,'-2'3'365'0,"2"-4"-179"16,6-3-73-16,-6 3-44 15,21-1-14-15,49-4-21 16,-24 2-6-16,-2-1-15 16,-6 0-2-16,-14 5-4 15,-10 0-2-15,-15 8-1 16,-7 1-2-16,-14 7-2 15,-2 4 2-15,0 2-1 16,2 0 0-16,11-1-2 16,7-1-1-16,6-5 1 0,7-1-1 15,10-3 4-15,0-6 2 16,8-2 3-16,1-3 0 16,-4-6 2-16,1-3 0 15,-2-7-20-15,-7-2-2 16,-1-1-5-16,-3 0 0 15,-10 8 12-15,5 4-3 16,-6 10 11-16,-1 8 10 16,-1 8 13-16,-1 5 11 0,4 3-5 15,3-2-6-15,3-9-5 16,-2-5-1-16,3-12 3 16,0-9 0-16,9-7-3 15,7-1-4-15,-5-5-7 16,0 1-2-16,-6 6-4 15,-2 4-5-15,0 13-10 16,0 8-1-16,-1 10 2 16,-2-1 4-16,2 2 8 15,0-3 3-15,0-9 6 16,5-4 2-16,1-12 1 16,0-5-1-16,3-8-5 15,-3-4-2-15,3-1-2 16,3 1-2-16,-4 9-6 15,3 8-5-15,-1 13-4 16,-6 7 2-16,4 11 12 16,-6 4 12-16,-5 0 24 15,-5 0 8-15,-9-5 4 0,-2-3-4 16,-7-6-23-16,-1-5-52 16,1-12-494-16</inkml:trace>
  <inkml:trace contextRef="#ctx0" brushRef="#br0" timeOffset="146376.3939">18385 16959 903 0,'0'-1'450'15,"-1"1"-159"-15,-8 21-131 16,-4 14-42-16,3 19-54 0,4 7-6 16,14 8-8-16,8 4 3 15,14-8 7-15,6-7-3 16,4-23-14-16,-3-14-3 16,1-23 1-16,-10-15-1 15,1-16-3-15,2-10-4 16,-5-11-13-16,3-5-4 15,-9 4-11-15,-5-2-4 16,-10 10-2-16,-2 9-4 0,-8 19-5 16,-3 15-1-16,-3 26 2 15,-3 13 6-15,0 21 8 16,2 9 2-16,9 11 0 16,3 0 3-16,19-9-98 15,7-7-164-15</inkml:trace>
  <inkml:trace contextRef="#ctx0" brushRef="#br0" timeOffset="146737.0766">19207 17011 851 0,'-7'0'412'0,"-14"0"-141"15,-5 11-73-15,-7 19-74 16,-4 6-33-16,2 16-42 16,5 3-18-16,8 10-9 15,8 1-3-15,15-3-6 16,5-6-3-16,14-12 1 16,4-11 3-16,11-17-87 15,3-7-84-15</inkml:trace>
  <inkml:trace contextRef="#ctx0" brushRef="#br0" timeOffset="146893.3069">19268 17255 1371 0,'9'10'485'16,"11"17"-429"-16,7 7-1 15,0 3-13-15,3 4-14 16,-2-7-5-16,-2-1-49 15,-6-15-254-15</inkml:trace>
  <inkml:trace contextRef="#ctx0" brushRef="#br0" timeOffset="147033.8933">19438 17239 1152 0,'-25'13'476'0,"-31"15"-277"16,-4 10-108-16,5 5-57 15,6-4-27-15,23-9-143 16,11-7-340-16</inkml:trace>
  <inkml:trace contextRef="#ctx0" brushRef="#br0" timeOffset="147252.3053">19603 17045 1423 0,'8'7'518'0,"10"23"-415"15,-1 6 5-15,-7 19 5 0,-3 13-24 16,-14 6-35-16,-10 3-10 16,-4-8-13-16,-3-10-19 15,8-16-150-15,7-10 203 16</inkml:trace>
  <inkml:trace contextRef="#ctx0" brushRef="#br0" timeOffset="147627.4809">20043 17308 1159 0,'0'2'428'0,"7"2"-293"0,8-1-69 16,25-3-13-16,17-1-4 16,27-2-36-16,6 1-6 15,-4 2 8-15,-4 6-56 16,-16 5-188-16</inkml:trace>
  <inkml:trace contextRef="#ctx0" brushRef="#br0" timeOffset="147830.3014">20123 17457 956 0,'-5'4'363'0,"1"-1"-225"15,4 1-46-15,20 3 2 16,7-6-6-16,19 3-37 16,7-2-13-16,3-2-16 15,4-3-3-15,-9-4-50 16,-8-4-88-16,-10-11-347 16</inkml:trace>
  <inkml:trace contextRef="#ctx0" brushRef="#br0" timeOffset="147989.5401">20549 17254 655 0,'4'0'402'0,"2"-1"-69"16,4 8-100-16,0 5-34 16,3 14-49-16,-5 4-14 15,-5 8-19-15,-4 3-14 0,-16-3-39 16,-4-3-17-16,-3-12-63 16,2-2-79-16</inkml:trace>
  <inkml:trace contextRef="#ctx0" brushRef="#br0" timeOffset="149856.4427">21210 17278 862 0,'-16'2'382'0,"-17"3"-203"15,7 5-38-15,12 5-78 0,6 3-23 16,9 5-25-16,6-1-5 16,10-4-2-16,6-1 2 15,8-7 2-15,-1-7 2 16,0-4 2-16,-8-6 2 15,-13-3-2-15,-7 0-6 16,-15 1-10-16,-6 4-3 16,-8 7-5-16,-4 3 3 15,3 6 0-15,3 4-1 16,8 3-4-16,7 1 0 0,9 3 1 16,4-3 1-16,11 2 4 15,1-4 2-15,11-3 2 16,2-4 1-16,9-10 3 15,4-3 0-15,-3-11-1 16,-1-4-6-16,-9-10-6 16,-2 0-1-16,-10-4 4 15,-1 1 6-15,-8 6 6 16,-7 3 1-16,-2 11 5 16,-7 8 3-16,1 10 0 15,1 8 1-15,2 8-6 16,0 4-3-16,6 6-3 15,5-7-1-15,7 0-1 16,6-7 2-16,3-12 4 16,6 0 2-16,6-14 7 15,-1-6 3-15,-3-10 25 0,-4-4 10 16,-11-3 11-16,-4-5 0 16,-11 5-27-16,-5 4-13 15,-4 5-94-15,-2 6-84 16</inkml:trace>
  <inkml:trace contextRef="#ctx0" brushRef="#br0" timeOffset="150309.8038">21949 17240 720 0,'-14'5'354'0,"-14"3"-138"16,4 11-108-16,3 8-28 15,7 9-53-15,7 4-5 16,13 3 5-16,5-3 8 16,13-9 11-16,2-3-5 15,2-13-3-15,3-10-1 16,-6-5 0-16,-5-15 1 15,-11-10-4-15,-5-1-4 16,-12-8-16-16,-3 9-8 16,-6 5-50-16,0 2-47 0,4 5-245 15</inkml:trace>
  <inkml:trace contextRef="#ctx0" brushRef="#br0" timeOffset="150419.175">22077 17303 701 0,'16'-2'332'0,"22"-3"-120"15,2 3-58-15,6 0-70 16,2-3-24-16,-7-1-34 16,-2 2-39-16,-17-2-154 15</inkml:trace>
  <inkml:trace contextRef="#ctx0" brushRef="#br0" timeOffset="150559.7199">22254 17355 1012 0,'-8'18'453'0,"-1"12"-209"16,0 4-143-16,4-4-21 15,10-1-65-15,3-7-102 16</inkml:trace>
  <inkml:trace contextRef="#ctx0" brushRef="#br0" timeOffset="151044.3409">22686 17351 822 0,'-3'11'357'0,"-11"15"-189"0,-7 5-34 15,-12 3-38-15,-5-3-35 16,-2-4-35-16,3-6-5 16,3-14-9-16,7-11-5 15,6-15-14-15,1-8-5 16,14-8-8-16,10 2 1 16,14 1 5-16,2 2 1 15,7 12 32-15,-2 12 10 16,-3 18 11-16,4 14 7 15,-4 15-22-15,-2 4-5 0,-3-2 12 16,-1-3-48-16,4-13-177 16</inkml:trace>
  <inkml:trace contextRef="#ctx0" brushRef="#br0" timeOffset="151340.8206">22796 17435 982 0,'0'7'372'0,"5"7"-281"16,3 5-15-16,7-3 2 16,4 0-8-16,2-5-3 15,1-9-1-15,3-10-19 16,0-10-7-16,-1-16-7 0,-1-2-4 16,-11-12-5-16,0-6-1 15,-13-6-5-15,-12-2-4 16,-18-5-6-1,-6-1 0-15,-4 4 0 0,-4 7 2 16,4 29 8-16,3 18 0 16,9 29-13-16,13 9-4 15,23 13-10-15,15 4-1 16,24 0-22-16,6 0-54 16,5-2-278-16</inkml:trace>
  <inkml:trace contextRef="#ctx0" brushRef="#br0" timeOffset="151778.4817">23145 17269 886 0,'5'4'383'0,"5"9"-153"0,3 4-75 15,0 11-19-15,-2-1-22 16,-8-2-49-16,-6 0-13 15,-4-12-9-15,-1-1-2 16,2-15-7-16,6-8-7 16,10-12-15-16,6-6-10 15,15-1-10-15,1 2-1 16,-1 10 3-16,-5 5-3 0,-9 14-3 16,-2 7 1-16,-6 16 6 15,2 6 6-15,-10 6 7 16,-1 2 1-16,-1-7 0 15,-7 0-10-15,-6-12-115 16,4-5-124-16</inkml:trace>
  <inkml:trace contextRef="#ctx0" brushRef="#br0" timeOffset="151918.8429">23273 17038 1182 0,'-9'-16'488'15,"-8"-14"-273"-15,6 14-165 16,3 8-26-16,6 14-166 16,1 5-173-16</inkml:trace>
  <inkml:trace contextRef="#ctx0" brushRef="#br0" timeOffset="152090.645">23595 17216 983 0,'13'18'475'0,"10"12"-169"16,7 14-111-16,4 0-12 16,-1 4-52-16,-6 0-40 15,-11-8-33-15,-15-2-8 0,-12-12-14 16,-11-3-1-16,-18-13-46 16,-1-5-76-16</inkml:trace>
  <inkml:trace contextRef="#ctx0" brushRef="#br0" timeOffset="152513.5177">21223 17851 1807 0,'-5'40'10'16,"-1"-7"1"-16,-1 28 17 15,2-8-22-15,8-22-167 16</inkml:trace>
  <inkml:trace contextRef="#ctx0" brushRef="#br0" timeOffset="152765.0077">21634 17821 667 0,'-15'3'351'0,"-19"10"-51"0,-2 4-116 16,2 13-74-16,9 5-29 16,10 0-52-16,13-1-15 15,7-4-5-15,5-7 4 16,17-14 9-16,3-5 4 16,2-21 10-16,-2-3 4 0,-19-3 3 15,-8 1-4-15,-18 6-17 16,-4 1-13-16,-12 6-49 15,-3 1-52-15</inkml:trace>
  <inkml:trace contextRef="#ctx0" brushRef="#br0" timeOffset="153046.0827">21821 17898 712 0,'0'-1'411'15,"2"1"-109"-15,-5 4-106 16,1-4-44-16,1 0-89 16,-8 13-19-16,-19 43-19 15,29-31-6-15,11-1 2 16,3 2 0-16,10-14 1 16,3-1 4-16,1-14 7 15,-4-7 6-15,-10-10 12 0,-4-3 3 16,-16-5-11-16,-8 0-10 15,-7 3-24-15,-6 3-14 16,3 10-103-16,4 4-99 16</inkml:trace>
  <inkml:trace contextRef="#ctx0" brushRef="#br0" timeOffset="153344.4587">22022 17981 988 0,'7'10'435'0,"11"1"-229"16,1 2-39-16,7-8-59 15,0-5-25-15,2-6-26 16,-2-9-7-16,-5-7-9 16,-2-1-8-16,-11-6-12 15,-4 1-2-15,-13 3-13 16,-9-1-7-16,-12 9-11 15,-4 9-7-15,-2 17-2 16,4 13-3-16,7 21 7 16,-1 13 9-16,7 9 17 0,1 4 10 15,6 6 2-15,5-5-2 16,3 5-17-16,6-7-55 16</inkml:trace>
  <inkml:trace contextRef="#ctx0" brushRef="#br0" timeOffset="153850.1671">22381 18091 836 0,'5'4'347'0,"-2"4"-188"16,11-8-73-16,3-2 1 15,9-7-27-15,4-9-23 16,-5-7-13-16,-1-4-3 16,-17-6-2-16,-6 1-4 15,-14 4-7-15,-5 7-6 16,-6 12-12-16,2 8 0 15,0 22 14-15,2 10 9 16,5 19 21-16,-2 3 2 0,3 2-6 16,3 2-4-16,0-5-8 15,3-2-4-15,7-6 4 16,1-8-27-16,4-12-125 16,5-7-188-16</inkml:trace>
  <inkml:trace contextRef="#ctx0" brushRef="#br0" timeOffset="154115.9995">22854 17965 667 0,'-10'-10'362'0,"-14"-14"-54"15,-3 4-108-15,-3 11-82 16,1 4-27-16,3 12-42 15,6 6-23-15,9 6-10 16,4 6-2-16,14 2-3 16,7 3 2-16,14-7 5 15,9-7 0-15,0-9 4 16,-5-4 2-16,-8-6 3 16,-7-5-10-16,-9-6-94 15,-2-1-82-15</inkml:trace>
  <inkml:trace contextRef="#ctx0" brushRef="#br0" timeOffset="154381.6224">23007 17985 1070 0,'-3'11'487'0,"-3"10"-227"0,0 2-57 15,0-9-89-15,0-5-36 16,-2-8-36-16,4-4-4 15,4-12-8-15,2-2-8 16,11-11-21-16,3-4-6 16,9 0-6-16,5 0 0 15,1 9 2-15,-1 10-2 16,-5 13-3-16,-7 10 0 16,-9 14 4-16,-5 7 6 0,-9 12 7 15,-5-2-2 1,-3 1-8-16</inkml:trace>
  <inkml:trace contextRef="#ctx0" brushRef="#br0" timeOffset="154657.1248">23356 17910 1156 0,'0'8'499'0,"0"11"-256"16,-1 10-91-16,-1 7-55 15,-4-3-40-15,-2-4-39 16,-1-7-43-16,1-13-143 16</inkml:trace>
  <inkml:trace contextRef="#ctx0" brushRef="#br0" timeOffset="154817.3082">23379 17686 1375 0,'-2'0'545'16,"-4"2"-365"-16,1 3-115 16,-1 12-102-16,-1 2-66 0</inkml:trace>
  <inkml:trace contextRef="#ctx0" brushRef="#br0" timeOffset="159024.4579">23850 17861 680 0,'3'2'311'0,"-3"2"-90"16,0 10-25-16,-14 13-16 15,-11 4-23-15,-23 8-67 16,-12 0-33-16,-6-11-29 16,2-8-2-16,22-17-6 15,10-11-18-15,20-15-30 16,13-8-11-16,22-8-18 16,8 1 30-16,18 14 37 15,3 14 11-15,1 25 20 16,1 18-12-16,-8 19 1 15,-3 1-50-15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11446-9763-490C-9B42-7CF221C0678C}" type="datetimeFigureOut">
              <a:rPr lang="en-US" smtClean="0"/>
              <a:t>07-Nov-22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264D0-572B-4170-A745-EE9C781228E6}" type="slidenum">
              <a:rPr lang="en-US" smtClean="0"/>
              <a:t>‹#›</a:t>
            </a:fld>
            <a:endParaRPr lang="en-US"/>
          </a:p>
        </p:txBody>
      </p:sp>
    </p:spTree>
    <p:extLst>
      <p:ext uri="{BB962C8B-B14F-4D97-AF65-F5344CB8AC3E}">
        <p14:creationId xmlns:p14="http://schemas.microsoft.com/office/powerpoint/2010/main" val="21377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208718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04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33</a:t>
            </a:fld>
            <a:endParaRPr lang="el-GR"/>
          </a:p>
        </p:txBody>
      </p:sp>
    </p:spTree>
    <p:extLst>
      <p:ext uri="{BB962C8B-B14F-4D97-AF65-F5344CB8AC3E}">
        <p14:creationId xmlns:p14="http://schemas.microsoft.com/office/powerpoint/2010/main" val="277815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07-Nov-22</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463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9626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765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07-Nov-22</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solidFill>
                  <a:srgbClr val="0F6FC6"/>
                </a:solidFill>
              </a:rPr>
              <a:pPr/>
              <a:t>‹#›</a:t>
            </a:fld>
            <a:endParaRPr lang="en-US" dirty="0">
              <a:solidFill>
                <a:srgbClr val="0F6FC6"/>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074793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1318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98214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6" name="Footer Placeholder 5"/>
          <p:cNvSpPr>
            <a:spLocks noGrp="1"/>
          </p:cNvSpPr>
          <p:nvPr>
            <p:ph type="ftr" sz="quarter" idx="11"/>
          </p:nvPr>
        </p:nvSpPr>
        <p:spPr/>
        <p:txBody>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694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8" name="Footer Placeholder 7"/>
          <p:cNvSpPr>
            <a:spLocks noGrp="1"/>
          </p:cNvSpPr>
          <p:nvPr>
            <p:ph type="ftr" sz="quarter" idx="11"/>
          </p:nvPr>
        </p:nvSpPr>
        <p:spPr/>
        <p:txBody>
          <a:bodyPr/>
          <a:lstStyle/>
          <a:p>
            <a:endParaRPr lang="en-US" dirty="0">
              <a:solidFill>
                <a:srgbClr val="0F6FC6"/>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5455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4" name="Footer Placeholder 3"/>
          <p:cNvSpPr>
            <a:spLocks noGrp="1"/>
          </p:cNvSpPr>
          <p:nvPr>
            <p:ph type="ftr" sz="quarter" idx="11"/>
          </p:nvPr>
        </p:nvSpPr>
        <p:spPr/>
        <p:txBody>
          <a:bodyPr/>
          <a:lstStyle/>
          <a:p>
            <a:endParaRPr lang="en-US" dirty="0">
              <a:solidFill>
                <a:srgbClr val="0F6FC6"/>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9453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3" name="Footer Placeholder 2"/>
          <p:cNvSpPr>
            <a:spLocks noGrp="1"/>
          </p:cNvSpPr>
          <p:nvPr>
            <p:ph type="ftr" sz="quarter" idx="11"/>
          </p:nvPr>
        </p:nvSpPr>
        <p:spPr/>
        <p:txBody>
          <a:bodyPr/>
          <a:lstStyle/>
          <a:p>
            <a:endParaRPr lang="en-US" dirty="0">
              <a:solidFill>
                <a:srgbClr val="0F6FC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1564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0F6FC6"/>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045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189608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3780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6117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79139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07-Nov-22</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1273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51639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98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6231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741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58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55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437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8839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435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67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43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07-Nov-22</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94C6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4508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207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485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886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515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92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09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68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4157447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684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962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283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07-Nov-22</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4217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5748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0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033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8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56501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56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0737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7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23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56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07-Nov-22</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1335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74611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759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8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072212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90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8783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12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4316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64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271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89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424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162407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07-Nov-22</a:t>
            </a:fld>
            <a:endParaRPr lang="en-US" dirty="0"/>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4957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34418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07-Nov-22</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36472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132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464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1376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07-Nov-22</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7057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00.png"/><Relationship Id="rId1" Type="http://schemas.openxmlformats.org/officeDocument/2006/relationships/slideLayout" Target="../slideLayouts/slideLayout24.xml"/><Relationship Id="rId5" Type="http://schemas.openxmlformats.org/officeDocument/2006/relationships/image" Target="../media/image12.emf"/><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NULL"/><Relationship Id="rId5"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1" Type="http://schemas.openxmlformats.org/officeDocument/2006/relationships/slideLayout" Target="../slideLayouts/slideLayout57.xml"/><Relationship Id="rId6" Type="http://schemas.openxmlformats.org/officeDocument/2006/relationships/image" Target="../media/image15.emf"/><Relationship Id="rId5" Type="http://schemas.openxmlformats.org/officeDocument/2006/relationships/customXml" Target="../ink/ink3.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90.png"/><Relationship Id="rId10"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9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customXml" Target="../ink/ink5.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customXml" Target="../ink/ink7.xm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884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pic>
        <p:nvPicPr>
          <p:cNvPr id="5" name="Picture 4"/>
          <p:cNvPicPr>
            <a:picLocks noChangeAspect="1"/>
          </p:cNvPicPr>
          <p:nvPr/>
        </p:nvPicPr>
        <p:blipFill>
          <a:blip r:embed="rId2"/>
          <a:stretch>
            <a:fillRect/>
          </a:stretch>
        </p:blipFill>
        <p:spPr>
          <a:xfrm>
            <a:off x="990600" y="1777537"/>
            <a:ext cx="7162800" cy="3218868"/>
          </a:xfrm>
          <a:prstGeom prst="rect">
            <a:avLst/>
          </a:prstGeom>
        </p:spPr>
      </p:pic>
      <p:sp>
        <p:nvSpPr>
          <p:cNvPr id="11" name="Rectangle 10"/>
          <p:cNvSpPr/>
          <p:nvPr/>
        </p:nvSpPr>
        <p:spPr>
          <a:xfrm>
            <a:off x="838200" y="1440087"/>
            <a:ext cx="402751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Calibri" panose="020F0502020204030204"/>
                <a:ea typeface="+mn-ea"/>
                <a:cs typeface="+mn-cs"/>
              </a:rPr>
              <a:t>Συντηρητικές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δυνάμεις - Ιδιότητες:</a:t>
            </a:r>
          </a:p>
        </p:txBody>
      </p:sp>
      <p:grpSp>
        <p:nvGrpSpPr>
          <p:cNvPr id="9" name="Group 8"/>
          <p:cNvGrpSpPr/>
          <p:nvPr/>
        </p:nvGrpSpPr>
        <p:grpSpPr>
          <a:xfrm>
            <a:off x="1979141" y="5105400"/>
            <a:ext cx="6172200" cy="1312338"/>
            <a:chOff x="1979141" y="5105400"/>
            <a:chExt cx="6172200" cy="1312338"/>
          </a:xfrm>
        </p:grpSpPr>
        <p:grpSp>
          <p:nvGrpSpPr>
            <p:cNvPr id="10" name="Group 9"/>
            <p:cNvGrpSpPr/>
            <p:nvPr/>
          </p:nvGrpSpPr>
          <p:grpSpPr>
            <a:xfrm>
              <a:off x="1979141" y="5105400"/>
              <a:ext cx="6172200" cy="1312338"/>
              <a:chOff x="2362201" y="4898621"/>
              <a:chExt cx="5333999" cy="131233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1053"/>
              <a:stretch/>
            </p:blipFill>
            <p:spPr>
              <a:xfrm>
                <a:off x="2362201" y="5105400"/>
                <a:ext cx="1828800" cy="110555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0263" b="36925"/>
              <a:stretch/>
            </p:blipFill>
            <p:spPr>
              <a:xfrm>
                <a:off x="4741651" y="4898621"/>
                <a:ext cx="2954549" cy="968779"/>
              </a:xfrm>
              <a:prstGeom prst="rect">
                <a:avLst/>
              </a:prstGeom>
            </p:spPr>
          </p:pic>
        </p:grpSp>
        <p:sp>
          <p:nvSpPr>
            <p:cNvPr id="8" name="Freeform 7"/>
            <p:cNvSpPr/>
            <p:nvPr/>
          </p:nvSpPr>
          <p:spPr>
            <a:xfrm rot="546485">
              <a:off x="2199503" y="5469924"/>
              <a:ext cx="370859" cy="378941"/>
            </a:xfrm>
            <a:custGeom>
              <a:avLst/>
              <a:gdLst>
                <a:gd name="connsiteX0" fmla="*/ 321276 w 370859"/>
                <a:gd name="connsiteY0" fmla="*/ 0 h 378941"/>
                <a:gd name="connsiteX1" fmla="*/ 321276 w 370859"/>
                <a:gd name="connsiteY1" fmla="*/ 0 h 378941"/>
                <a:gd name="connsiteX2" fmla="*/ 238897 w 370859"/>
                <a:gd name="connsiteY2" fmla="*/ 8238 h 378941"/>
                <a:gd name="connsiteX3" fmla="*/ 98854 w 370859"/>
                <a:gd name="connsiteY3" fmla="*/ 57665 h 378941"/>
                <a:gd name="connsiteX4" fmla="*/ 41189 w 370859"/>
                <a:gd name="connsiteY4" fmla="*/ 123568 h 378941"/>
                <a:gd name="connsiteX5" fmla="*/ 0 w 370859"/>
                <a:gd name="connsiteY5" fmla="*/ 205946 h 378941"/>
                <a:gd name="connsiteX6" fmla="*/ 8238 w 370859"/>
                <a:gd name="connsiteY6" fmla="*/ 337752 h 378941"/>
                <a:gd name="connsiteX7" fmla="*/ 24714 w 370859"/>
                <a:gd name="connsiteY7" fmla="*/ 362465 h 378941"/>
                <a:gd name="connsiteX8" fmla="*/ 74141 w 370859"/>
                <a:gd name="connsiteY8" fmla="*/ 378941 h 378941"/>
                <a:gd name="connsiteX9" fmla="*/ 156519 w 370859"/>
                <a:gd name="connsiteY9" fmla="*/ 370703 h 378941"/>
                <a:gd name="connsiteX10" fmla="*/ 181232 w 370859"/>
                <a:gd name="connsiteY10" fmla="*/ 304800 h 378941"/>
                <a:gd name="connsiteX11" fmla="*/ 197708 w 370859"/>
                <a:gd name="connsiteY11" fmla="*/ 247135 h 378941"/>
                <a:gd name="connsiteX12" fmla="*/ 214184 w 370859"/>
                <a:gd name="connsiteY12" fmla="*/ 222422 h 378941"/>
                <a:gd name="connsiteX13" fmla="*/ 288324 w 370859"/>
                <a:gd name="connsiteY13" fmla="*/ 172995 h 378941"/>
                <a:gd name="connsiteX14" fmla="*/ 313038 w 370859"/>
                <a:gd name="connsiteY14" fmla="*/ 156519 h 378941"/>
                <a:gd name="connsiteX15" fmla="*/ 337751 w 370859"/>
                <a:gd name="connsiteY15" fmla="*/ 140043 h 378941"/>
                <a:gd name="connsiteX16" fmla="*/ 362465 w 370859"/>
                <a:gd name="connsiteY16" fmla="*/ 49427 h 378941"/>
                <a:gd name="connsiteX17" fmla="*/ 354227 w 370859"/>
                <a:gd name="connsiteY17" fmla="*/ 24714 h 378941"/>
                <a:gd name="connsiteX18" fmla="*/ 329514 w 370859"/>
                <a:gd name="connsiteY18" fmla="*/ 8238 h 378941"/>
                <a:gd name="connsiteX19" fmla="*/ 321276 w 370859"/>
                <a:gd name="connsiteY19" fmla="*/ 0 h 3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9" h="378941">
                  <a:moveTo>
                    <a:pt x="321276" y="0"/>
                  </a:moveTo>
                  <a:lnTo>
                    <a:pt x="321276" y="0"/>
                  </a:lnTo>
                  <a:cubicBezTo>
                    <a:pt x="293816" y="2746"/>
                    <a:pt x="265610" y="1312"/>
                    <a:pt x="238897" y="8238"/>
                  </a:cubicBezTo>
                  <a:cubicBezTo>
                    <a:pt x="190978" y="20661"/>
                    <a:pt x="98854" y="57665"/>
                    <a:pt x="98854" y="57665"/>
                  </a:cubicBezTo>
                  <a:cubicBezTo>
                    <a:pt x="60411" y="115330"/>
                    <a:pt x="82379" y="96108"/>
                    <a:pt x="41189" y="123568"/>
                  </a:cubicBezTo>
                  <a:cubicBezTo>
                    <a:pt x="1958" y="182415"/>
                    <a:pt x="13041" y="153785"/>
                    <a:pt x="0" y="205946"/>
                  </a:cubicBezTo>
                  <a:cubicBezTo>
                    <a:pt x="2746" y="249881"/>
                    <a:pt x="1372" y="294270"/>
                    <a:pt x="8238" y="337752"/>
                  </a:cubicBezTo>
                  <a:cubicBezTo>
                    <a:pt x="9782" y="347531"/>
                    <a:pt x="16318" y="357218"/>
                    <a:pt x="24714" y="362465"/>
                  </a:cubicBezTo>
                  <a:cubicBezTo>
                    <a:pt x="39441" y="371669"/>
                    <a:pt x="74141" y="378941"/>
                    <a:pt x="74141" y="378941"/>
                  </a:cubicBezTo>
                  <a:cubicBezTo>
                    <a:pt x="101600" y="376195"/>
                    <a:pt x="130339" y="379430"/>
                    <a:pt x="156519" y="370703"/>
                  </a:cubicBezTo>
                  <a:cubicBezTo>
                    <a:pt x="174838" y="364596"/>
                    <a:pt x="179430" y="312908"/>
                    <a:pt x="181232" y="304800"/>
                  </a:cubicBezTo>
                  <a:cubicBezTo>
                    <a:pt x="183343" y="295300"/>
                    <a:pt x="192204" y="258142"/>
                    <a:pt x="197708" y="247135"/>
                  </a:cubicBezTo>
                  <a:cubicBezTo>
                    <a:pt x="202136" y="238280"/>
                    <a:pt x="206733" y="228942"/>
                    <a:pt x="214184" y="222422"/>
                  </a:cubicBezTo>
                  <a:cubicBezTo>
                    <a:pt x="214192" y="222415"/>
                    <a:pt x="275962" y="181236"/>
                    <a:pt x="288324" y="172995"/>
                  </a:cubicBezTo>
                  <a:lnTo>
                    <a:pt x="313038" y="156519"/>
                  </a:lnTo>
                  <a:lnTo>
                    <a:pt x="337751" y="140043"/>
                  </a:lnTo>
                  <a:cubicBezTo>
                    <a:pt x="375353" y="83641"/>
                    <a:pt x="376790" y="106727"/>
                    <a:pt x="362465" y="49427"/>
                  </a:cubicBezTo>
                  <a:cubicBezTo>
                    <a:pt x="360359" y="41003"/>
                    <a:pt x="359651" y="31495"/>
                    <a:pt x="354227" y="24714"/>
                  </a:cubicBezTo>
                  <a:cubicBezTo>
                    <a:pt x="348042" y="16983"/>
                    <a:pt x="337245" y="14423"/>
                    <a:pt x="329514" y="8238"/>
                  </a:cubicBezTo>
                  <a:cubicBezTo>
                    <a:pt x="323449" y="3386"/>
                    <a:pt x="322649" y="1373"/>
                    <a:pt x="32127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p:cNvCxnSpPr/>
            <p:nvPr/>
          </p:nvCxnSpPr>
          <p:spPr>
            <a:xfrm flipH="1">
              <a:off x="2286000" y="5545094"/>
              <a:ext cx="228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638800" y="710292"/>
            <a:ext cx="2971800" cy="1136392"/>
          </a:xfrm>
          <a:prstGeom prst="wave">
            <a:avLst>
              <a:gd name="adj1" fmla="val 6835"/>
              <a:gd name="adj2" fmla="val 0"/>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Έστω ότι οι κινήσεις μεταξύ των σημείων οφείλονται σε μια συντηρητική δύναμη</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sz="2200" dirty="0" smtClean="0"/>
                  <a:t>Μια δύναμη λέγεται </a:t>
                </a:r>
                <a:r>
                  <a:rPr lang="el-GR" sz="2200" b="1" i="1" dirty="0" smtClean="0"/>
                  <a:t>μη συντηρητική</a:t>
                </a:r>
                <a:r>
                  <a:rPr lang="el-GR" sz="2200" dirty="0" smtClean="0"/>
                  <a:t> αν δεν ικανοποιεί (τουλάχιστον μια από) τις ιδιότητες 1 και 2 που είδαμε πριν</a:t>
                </a:r>
                <a:endParaRPr lang="en-US" sz="2200" dirty="0" smtClean="0"/>
              </a:p>
              <a:p>
                <a:pPr lvl="1"/>
                <a:r>
                  <a:rPr lang="el-GR" sz="2000" u="sng" dirty="0" smtClean="0"/>
                  <a:t>Παράδειγμα</a:t>
                </a:r>
                <a:r>
                  <a:rPr lang="el-GR" sz="2000" dirty="0" smtClean="0"/>
                  <a:t>: τριβή ολίσθησης</a:t>
                </a:r>
              </a:p>
              <a:p>
                <a:pPr marL="365760" lvl="1" indent="0">
                  <a:buNone/>
                </a:pPr>
                <a:endParaRPr lang="el-GR" sz="1100" dirty="0" smtClean="0"/>
              </a:p>
              <a:p>
                <a:endParaRPr lang="el-GR" sz="1100" dirty="0"/>
              </a:p>
              <a:p>
                <a:r>
                  <a:rPr lang="el-GR" sz="2200" dirty="0" smtClean="0"/>
                  <a:t>Η δράση </a:t>
                </a:r>
                <a:r>
                  <a:rPr lang="el-GR" sz="2200" b="1" dirty="0" smtClean="0"/>
                  <a:t>αποκλειστικά</a:t>
                </a:r>
                <a:r>
                  <a:rPr lang="el-GR" sz="2200" dirty="0" smtClean="0"/>
                  <a:t> </a:t>
                </a:r>
                <a:r>
                  <a:rPr lang="el-GR" sz="2200" b="1" dirty="0" smtClean="0"/>
                  <a:t>συντηρητικών</a:t>
                </a:r>
                <a:r>
                  <a:rPr lang="el-GR" sz="2200" dirty="0" smtClean="0"/>
                  <a:t> δυνάμεων είναι μεγάλο πλεονέκτημα για ένα σύστημα, καθώς μπορεί να υποστηρίξει ένα συγκεκριμένο ενεργειακό θεώρημα</a:t>
                </a:r>
              </a:p>
              <a:p>
                <a:endParaRPr lang="en-US" sz="1100" dirty="0" smtClean="0"/>
              </a:p>
              <a:p>
                <a:endParaRPr lang="el-GR" sz="1100" dirty="0" smtClean="0"/>
              </a:p>
              <a:p>
                <a:r>
                  <a:rPr lang="el-GR" sz="2200" dirty="0" smtClean="0"/>
                  <a:t>Ας ορίσουμε το άθροισμα της κινητικής </a:t>
                </a:r>
                <a14:m>
                  <m:oMath xmlns:m="http://schemas.openxmlformats.org/officeDocument/2006/math">
                    <m:r>
                      <a:rPr lang="en-US" sz="2200" i="1" dirty="0" smtClean="0">
                        <a:latin typeface="Cambria Math" panose="02040503050406030204" pitchFamily="18" charset="0"/>
                      </a:rPr>
                      <m:t>𝐾</m:t>
                    </m:r>
                  </m:oMath>
                </a14:m>
                <a:r>
                  <a:rPr lang="en-US" sz="2200" dirty="0" smtClean="0"/>
                  <a:t> </a:t>
                </a:r>
                <a:r>
                  <a:rPr lang="el-GR" sz="2200" dirty="0" smtClean="0"/>
                  <a:t>και της </a:t>
                </a:r>
                <a:r>
                  <a:rPr lang="en-US" sz="2200" dirty="0" smtClean="0"/>
                  <a:t>(</a:t>
                </a:r>
                <a:r>
                  <a:rPr lang="el-GR" sz="2200" dirty="0" smtClean="0"/>
                  <a:t>μιας ή περισσότερων) δυναμικής ενέργειας </a:t>
                </a:r>
                <a14:m>
                  <m:oMath xmlns:m="http://schemas.openxmlformats.org/officeDocument/2006/math">
                    <m:r>
                      <a:rPr lang="en-US" sz="2200" i="1" dirty="0" smtClean="0">
                        <a:latin typeface="Cambria Math" panose="02040503050406030204" pitchFamily="18" charset="0"/>
                      </a:rPr>
                      <m:t>𝑈</m:t>
                    </m:r>
                  </m:oMath>
                </a14:m>
                <a:r>
                  <a:rPr lang="en-US" sz="2200" dirty="0" smtClean="0"/>
                  <a:t> </a:t>
                </a:r>
                <a:r>
                  <a:rPr lang="el-GR" sz="2200" dirty="0" smtClean="0"/>
                  <a:t>ενός </a:t>
                </a:r>
                <a:r>
                  <a:rPr lang="el-GR" sz="2200" b="1" dirty="0" smtClean="0"/>
                  <a:t>πολυμελούς</a:t>
                </a:r>
                <a:r>
                  <a:rPr lang="el-GR" sz="2200" dirty="0" smtClean="0"/>
                  <a:t> συστήματος ως τη </a:t>
                </a:r>
                <a:r>
                  <a:rPr lang="el-GR" sz="2200" b="1" i="1" dirty="0" smtClean="0"/>
                  <a:t>μηχανική ενέργεια</a:t>
                </a:r>
                <a:r>
                  <a:rPr lang="el-GR" sz="2200" dirty="0" smtClean="0"/>
                  <a:t> του συστήματος: </a:t>
                </a:r>
                <a:br>
                  <a:rPr lang="el-GR" sz="2200" dirty="0" smtClean="0"/>
                </a:b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𝑈</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t="-811"/>
                </a:stretch>
              </a:blipFill>
            </p:spPr>
            <p:txBody>
              <a:bodyPr/>
              <a:lstStyle/>
              <a:p>
                <a:r>
                  <a:rPr lang="el-GR">
                    <a:noFill/>
                  </a:rPr>
                  <a:t> </a:t>
                </a:r>
              </a:p>
            </p:txBody>
          </p:sp>
        </mc:Fallback>
      </mc:AlternateContent>
    </p:spTree>
    <p:extLst>
      <p:ext uri="{BB962C8B-B14F-4D97-AF65-F5344CB8AC3E}">
        <p14:creationId xmlns:p14="http://schemas.microsoft.com/office/powerpoint/2010/main" val="361931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2788467"/>
            <a:ext cx="7315200" cy="2100403"/>
          </a:xfrm>
          <a:prstGeom prst="roundRect">
            <a:avLst>
              <a:gd name="adj" fmla="val 7468"/>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48450" cy="5257800"/>
              </a:xfrm>
            </p:spPr>
            <p:txBody>
              <a:bodyPr>
                <a:normAutofit lnSpcReduction="10000"/>
              </a:bodyPr>
              <a:lstStyle/>
              <a:p>
                <a:r>
                  <a:rPr lang="el-GR" sz="2200" dirty="0" smtClean="0"/>
                  <a:t>Αποδεικνύεται πειραματικά ότι οι </a:t>
                </a:r>
                <a:r>
                  <a:rPr lang="el-GR" sz="2200" b="1" i="1" dirty="0" smtClean="0"/>
                  <a:t>μη</a:t>
                </a:r>
                <a:r>
                  <a:rPr lang="el-GR" sz="2200" i="1" dirty="0" smtClean="0"/>
                  <a:t> συντηρητικές </a:t>
                </a:r>
                <a:r>
                  <a:rPr lang="el-GR" sz="2200" dirty="0" smtClean="0"/>
                  <a:t>δυνάμεις που δρουν σε ένα </a:t>
                </a:r>
                <a:r>
                  <a:rPr lang="el-GR" sz="2200" b="1" dirty="0" smtClean="0"/>
                  <a:t>πολυμελές</a:t>
                </a:r>
                <a:r>
                  <a:rPr lang="el-GR" sz="2200" dirty="0" smtClean="0"/>
                  <a:t> </a:t>
                </a:r>
                <a:r>
                  <a:rPr lang="el-GR" sz="2200" dirty="0" smtClean="0"/>
                  <a:t>σύστημα </a:t>
                </a:r>
                <a:r>
                  <a:rPr lang="el-GR" sz="2200" b="1" dirty="0" smtClean="0"/>
                  <a:t>αλλάζουν</a:t>
                </a:r>
                <a:r>
                  <a:rPr lang="el-GR" sz="2200" dirty="0" smtClean="0"/>
                  <a:t> τη </a:t>
                </a:r>
                <a:r>
                  <a:rPr lang="el-GR" sz="2200" b="1" dirty="0" smtClean="0"/>
                  <a:t>μηχανική</a:t>
                </a:r>
                <a:r>
                  <a:rPr lang="el-GR" sz="2200" dirty="0" smtClean="0"/>
                  <a:t> </a:t>
                </a:r>
                <a:r>
                  <a:rPr lang="el-GR" sz="2200" b="1" dirty="0" smtClean="0"/>
                  <a:t>ενέργεια</a:t>
                </a:r>
                <a:r>
                  <a:rPr lang="el-GR" sz="2200" dirty="0" smtClean="0"/>
                  <a:t> του συστήματος! Αντίθετα, </a:t>
                </a:r>
                <a:r>
                  <a:rPr lang="el-GR" sz="2200" b="1" dirty="0" smtClean="0"/>
                  <a:t>οι </a:t>
                </a:r>
                <a:r>
                  <a:rPr lang="el-GR" sz="2200" b="1" i="1" dirty="0" smtClean="0"/>
                  <a:t>συντηρητικές</a:t>
                </a:r>
                <a:r>
                  <a:rPr lang="el-GR" sz="2200" b="1" dirty="0" smtClean="0"/>
                  <a:t> τη διατηρούν</a:t>
                </a:r>
                <a:r>
                  <a:rPr lang="el-GR" sz="2200" dirty="0" smtClean="0"/>
                  <a:t>!</a:t>
                </a:r>
              </a:p>
              <a:p>
                <a:pPr marL="68580" indent="0" algn="ctr">
                  <a:buNone/>
                </a:pPr>
                <a:endParaRPr lang="en-US" sz="1100" dirty="0"/>
              </a:p>
              <a:p>
                <a:pPr marL="68580" indent="0" algn="ctr">
                  <a:buNone/>
                </a:pPr>
                <a:r>
                  <a:rPr lang="el-GR" b="1" dirty="0" smtClean="0"/>
                  <a:t>Αρχή </a:t>
                </a:r>
                <a:r>
                  <a:rPr lang="el-GR" b="1" dirty="0"/>
                  <a:t>Διατήρησης Μηχανικής Ενέργειας – ΑΔΜΕ </a:t>
                </a:r>
                <a:r>
                  <a:rPr lang="en-US" b="1" dirty="0">
                    <a:latin typeface="Cambria Math" panose="02040503050406030204" pitchFamily="18" charset="0"/>
                  </a:rPr>
                  <a:t/>
                </a:r>
                <a:br>
                  <a:rPr lang="en-US" b="1" dirty="0">
                    <a:latin typeface="Cambria Math" panose="02040503050406030204" pitchFamily="18" charset="0"/>
                  </a:rPr>
                </a:br>
                <a:r>
                  <a:rPr lang="en-US" dirty="0">
                    <a:latin typeface="Cambria Math" panose="02040503050406030204" pitchFamily="18" charset="0"/>
                  </a:rPr>
                  <a:t/>
                </a:r>
                <a:br>
                  <a:rPr lang="en-US"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1">
                          <a:latin typeface="Cambria Math" panose="02040503050406030204" pitchFamily="18" charset="0"/>
                        </a:rPr>
                        <m:t>=</m:t>
                      </m:r>
                      <m:r>
                        <m:rPr>
                          <m:sty m:val="p"/>
                        </m:rPr>
                        <a:rPr lang="el-GR">
                          <a:latin typeface="Cambria Math" panose="02040503050406030204" pitchFamily="18" charset="0"/>
                        </a:rPr>
                        <m:t>Δ</m:t>
                      </m:r>
                      <m:r>
                        <a:rPr lang="el-GR" i="1">
                          <a:latin typeface="Cambria Math" panose="02040503050406030204" pitchFamily="18" charset="0"/>
                        </a:rPr>
                        <m:t>𝛫</m:t>
                      </m:r>
                      <m:r>
                        <a:rPr lang="el-GR">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i="1">
                          <a:latin typeface="Cambria Math" panose="02040503050406030204" pitchFamily="18" charset="0"/>
                        </a:rPr>
                        <m:t>=0</m:t>
                      </m:r>
                    </m:oMath>
                  </m:oMathPara>
                </a14:m>
                <a:endParaRPr lang="el-GR" dirty="0"/>
              </a:p>
              <a:p>
                <a:pPr marL="68580" indent="0">
                  <a:buNone/>
                </a:pPr>
                <a:endParaRPr lang="en-US" sz="1200" dirty="0" smtClean="0"/>
              </a:p>
              <a:p>
                <a:pPr marL="68580" indent="0">
                  <a:buNone/>
                </a:pPr>
                <a:r>
                  <a:rPr lang="en-US" dirty="0" smtClean="0"/>
                  <a:t> </a:t>
                </a:r>
                <a:r>
                  <a:rPr lang="el-GR" b="1" u="sng" dirty="0" smtClean="0"/>
                  <a:t>μόνο</a:t>
                </a:r>
                <a:r>
                  <a:rPr lang="el-GR" dirty="0" smtClean="0"/>
                  <a:t> </a:t>
                </a:r>
                <a:r>
                  <a:rPr lang="el-GR" dirty="0" smtClean="0"/>
                  <a:t>αν στο σύστημα δρουν </a:t>
                </a:r>
                <a:r>
                  <a:rPr lang="el-GR" b="1" u="sng" dirty="0" smtClean="0"/>
                  <a:t>αποκλειστικά</a:t>
                </a:r>
                <a:r>
                  <a:rPr lang="el-GR" dirty="0" smtClean="0"/>
                  <a:t> </a:t>
                </a:r>
                <a:r>
                  <a:rPr lang="el-GR" b="1" dirty="0" smtClean="0"/>
                  <a:t>συντηρητικές</a:t>
                </a:r>
                <a:r>
                  <a:rPr lang="el-GR" dirty="0" smtClean="0"/>
                  <a:t> δυνάμεις</a:t>
                </a:r>
                <a:r>
                  <a:rPr lang="en-US" dirty="0" smtClean="0"/>
                  <a:t>!</a:t>
                </a:r>
                <a:endParaRPr lang="en-US" dirty="0"/>
              </a:p>
              <a:p>
                <a:endParaRPr lang="el-GR" sz="1600" dirty="0" smtClean="0"/>
              </a:p>
              <a:p>
                <a:r>
                  <a:rPr lang="el-GR" sz="2200" dirty="0" smtClean="0"/>
                  <a:t>Προφανώς για τον ορισμό δυναμικής ενέργειας απαιτείται </a:t>
                </a:r>
                <a:r>
                  <a:rPr lang="el-GR" sz="2200" b="1" dirty="0" smtClean="0"/>
                  <a:t>πολυμελές</a:t>
                </a:r>
                <a:r>
                  <a:rPr lang="el-GR" sz="2200" dirty="0" smtClean="0"/>
                  <a:t> σύστημα</a:t>
                </a:r>
              </a:p>
              <a:p>
                <a:endParaRPr lang="en-US" sz="1100" dirty="0" smtClean="0"/>
              </a:p>
              <a:p>
                <a:r>
                  <a:rPr lang="el-GR" sz="2200" dirty="0" smtClean="0"/>
                  <a:t>Και </a:t>
                </a:r>
                <a:r>
                  <a:rPr lang="el-GR" sz="2200" b="1" dirty="0" smtClean="0"/>
                  <a:t>ποιες</a:t>
                </a:r>
                <a:r>
                  <a:rPr lang="el-GR" sz="2200" dirty="0" smtClean="0"/>
                  <a:t> δυνάμεις είναι συντηρητικές?…</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l="-307" t="-1506"/>
                </a:stretch>
              </a:blipFill>
            </p:spPr>
            <p:txBody>
              <a:bodyPr/>
              <a:lstStyle/>
              <a:p>
                <a:r>
                  <a:rPr lang="el-GR">
                    <a:noFill/>
                  </a:rPr>
                  <a:t> </a:t>
                </a:r>
              </a:p>
            </p:txBody>
          </p:sp>
        </mc:Fallback>
      </mc:AlternateContent>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Tree>
    <p:extLst>
      <p:ext uri="{BB962C8B-B14F-4D97-AF65-F5344CB8AC3E}">
        <p14:creationId xmlns:p14="http://schemas.microsoft.com/office/powerpoint/2010/main" val="18083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48450" cy="5181600"/>
              </a:xfrm>
            </p:spPr>
            <p:txBody>
              <a:bodyPr/>
              <a:lstStyle/>
              <a:p>
                <a:r>
                  <a:rPr lang="el-GR" b="1" dirty="0" smtClean="0"/>
                  <a:t>Παραδείγματα συντηρητικών δυνάμεων</a:t>
                </a:r>
              </a:p>
              <a:p>
                <a:pPr lvl="1"/>
                <a:endParaRPr lang="el-GR" dirty="0" smtClean="0"/>
              </a:p>
              <a:p>
                <a:pPr lvl="1"/>
                <a:r>
                  <a:rPr lang="el-GR" b="1" dirty="0" smtClean="0"/>
                  <a:t>Δύναμη Βαρύτητας </a:t>
                </a:r>
                <a14:m>
                  <m:oMath xmlns:m="http://schemas.openxmlformats.org/officeDocument/2006/math">
                    <m:sSub>
                      <m:sSubPr>
                        <m:ctrlPr>
                          <a:rPr lang="en-US"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𝑭</m:t>
                            </m:r>
                          </m:e>
                        </m:acc>
                      </m:e>
                      <m:sub>
                        <m:r>
                          <a:rPr lang="en-US" b="1" i="1" smtClean="0">
                            <a:latin typeface="Cambria Math" panose="02040503050406030204" pitchFamily="18" charset="0"/>
                          </a:rPr>
                          <m:t>𝒈</m:t>
                        </m:r>
                      </m:sub>
                    </m:sSub>
                  </m:oMath>
                </a14:m>
                <a:endParaRPr lang="el-GR" b="1" i="1" dirty="0">
                  <a:latin typeface="Cambria Math" panose="02040503050406030204" pitchFamily="18" charset="0"/>
                </a:endParaRPr>
              </a:p>
              <a:p>
                <a:pPr lvl="2"/>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𝑔</m:t>
                        </m:r>
                      </m:sub>
                    </m:sSub>
                    <m:r>
                      <a:rPr lang="en-US" i="1">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𝑚𝑔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r>
                      <a:rPr lang="el-GR"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e>
                    </m:d>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endParaRPr lang="en-US" dirty="0" smtClean="0"/>
              </a:p>
              <a:p>
                <a:pPr lvl="2"/>
                <a:r>
                  <a:rPr lang="el-GR" dirty="0" smtClean="0"/>
                  <a:t>Εξάρτηση μόνο από τα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l-GR"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oMath>
                </a14:m>
                <a:r>
                  <a:rPr lang="el-GR" dirty="0" smtClean="0"/>
                  <a:t>, </a:t>
                </a:r>
                <a:r>
                  <a:rPr lang="el-GR" b="1" dirty="0" smtClean="0"/>
                  <a:t>όχι</a:t>
                </a:r>
                <a:r>
                  <a:rPr lang="el-GR" dirty="0" smtClean="0"/>
                  <a:t> από τη διαδρομ</a:t>
                </a:r>
                <a:r>
                  <a:rPr lang="el-GR" dirty="0" smtClean="0"/>
                  <a:t>ή σε αυτά</a:t>
                </a:r>
                <a:endParaRPr lang="el-GR" dirty="0" smtClean="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𝑔</m:t>
                        </m:r>
                      </m:sub>
                    </m:sSub>
                    <m:r>
                      <a:rPr lang="en-US" i="1">
                        <a:latin typeface="Cambria Math" panose="02040503050406030204" pitchFamily="18" charset="0"/>
                      </a:rPr>
                      <m:t>=</m:t>
                    </m:r>
                    <m:r>
                      <a:rPr lang="el-GR" b="0" i="0" smtClean="0">
                        <a:latin typeface="Cambria Math" panose="02040503050406030204" pitchFamily="18" charset="0"/>
                      </a:rPr>
                      <m:t>0</m:t>
                    </m:r>
                  </m:oMath>
                </a14:m>
                <a:r>
                  <a:rPr lang="el-GR" dirty="0" smtClean="0"/>
                  <a:t>, σε </a:t>
                </a:r>
                <a:r>
                  <a:rPr lang="el-GR" b="1" dirty="0" smtClean="0"/>
                  <a:t>κλειστή</a:t>
                </a:r>
                <a:r>
                  <a:rPr lang="el-GR" dirty="0" smtClean="0"/>
                  <a:t> διαδρομή </a:t>
                </a:r>
                <a14:m>
                  <m:oMath xmlns:m="http://schemas.openxmlformats.org/officeDocument/2006/math">
                    <m:sSub>
                      <m:sSubPr>
                        <m:ctrlPr>
                          <a:rPr lang="en-US" i="1">
                            <a:latin typeface="Cambria Math" panose="02040503050406030204" pitchFamily="18" charset="0"/>
                          </a:rPr>
                        </m:ctrlPr>
                      </m:sSubPr>
                      <m:e>
                        <m:r>
                          <a:rPr lang="el-GR" b="0" i="1" smtClean="0">
                            <a:latin typeface="Cambria Math" panose="02040503050406030204" pitchFamily="18" charset="0"/>
                          </a:rPr>
                          <m:t>( </m:t>
                        </m:r>
                        <m:r>
                          <a:rPr lang="en-US" i="1">
                            <a:latin typeface="Cambria Math" panose="02040503050406030204" pitchFamily="18" charset="0"/>
                          </a:rPr>
                          <m:t>𝑦</m:t>
                        </m:r>
                      </m:e>
                      <m:sub>
                        <m:r>
                          <a:rPr lang="en-US" i="1">
                            <a:latin typeface="Cambria Math" panose="02040503050406030204" pitchFamily="18" charset="0"/>
                          </a:rPr>
                          <m:t>𝑖</m:t>
                        </m:r>
                      </m:sub>
                    </m:sSub>
                    <m:r>
                      <a:rPr lang="el-GR"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l-GR" b="0" i="1" smtClean="0">
                        <a:latin typeface="Cambria Math" panose="02040503050406030204" pitchFamily="18" charset="0"/>
                      </a:rPr>
                      <m:t>)</m:t>
                    </m:r>
                  </m:oMath>
                </a14:m>
                <a:endParaRPr lang="el-GR" dirty="0" smtClean="0"/>
              </a:p>
              <a:p>
                <a:pPr lvl="1"/>
                <a:endParaRPr lang="el-GR" dirty="0" smtClean="0"/>
              </a:p>
              <a:p>
                <a:pPr lvl="1"/>
                <a:r>
                  <a:rPr lang="el-GR" b="1" dirty="0" smtClean="0"/>
                  <a:t>Δύναμη ελατηρίου</a:t>
                </a:r>
                <a:r>
                  <a:rPr lang="en-US" b="1" dirty="0" smtClean="0"/>
                  <a:t> </a:t>
                </a:r>
                <a14:m>
                  <m:oMath xmlns:m="http://schemas.openxmlformats.org/officeDocument/2006/math">
                    <m:sSub>
                      <m:sSubPr>
                        <m:ctrlPr>
                          <a:rPr lang="en-US" b="1" i="1">
                            <a:latin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𝑭</m:t>
                            </m:r>
                          </m:e>
                        </m:acc>
                      </m:e>
                      <m:sub>
                        <m:r>
                          <a:rPr lang="en-US" b="1" i="1" smtClean="0">
                            <a:latin typeface="Cambria Math" panose="02040503050406030204" pitchFamily="18" charset="0"/>
                          </a:rPr>
                          <m:t>𝒔</m:t>
                        </m:r>
                      </m:sub>
                    </m:sSub>
                  </m:oMath>
                </a14:m>
                <a:endParaRPr lang="el-GR" b="1" dirty="0" smtClean="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smtClean="0"/>
              </a:p>
              <a:p>
                <a:pPr lvl="2"/>
                <a:r>
                  <a:rPr lang="el-GR" dirty="0" smtClean="0"/>
                  <a:t>Εξάρτηση μόνο από τα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oMath>
                </a14:m>
                <a:r>
                  <a:rPr lang="el-GR" dirty="0" smtClean="0"/>
                  <a:t>, </a:t>
                </a:r>
                <a:r>
                  <a:rPr lang="el-GR" b="1" dirty="0" smtClean="0"/>
                  <a:t>όχι</a:t>
                </a:r>
                <a:r>
                  <a:rPr lang="el-GR" dirty="0" smtClean="0"/>
                  <a:t> από τη διαδρομή σε αυτά</a:t>
                </a:r>
                <a:endParaRPr lang="en-US" dirty="0" smtClean="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r>
                      <a:rPr lang="el-GR">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 </m:t>
                        </m:r>
                        <m:r>
                          <a:rPr lang="en-US" b="0" i="1" smtClean="0">
                            <a:latin typeface="Cambria Math" panose="02040503050406030204" pitchFamily="18" charset="0"/>
                          </a:rPr>
                          <m:t>𝑥</m:t>
                        </m:r>
                      </m:e>
                      <m:sub>
                        <m:r>
                          <a:rPr lang="en-US" i="1">
                            <a:latin typeface="Cambria Math" panose="02040503050406030204" pitchFamily="18" charset="0"/>
                          </a:rPr>
                          <m:t>𝑖</m:t>
                        </m:r>
                      </m:sub>
                    </m:sSub>
                    <m:r>
                      <a:rPr lang="el-GR" b="0" i="0" smtClean="0">
                        <a:latin typeface="Cambria Math" panose="02040503050406030204" pitchFamily="18" charset="0"/>
                      </a:rPr>
                      <m:t> </m:t>
                    </m:r>
                    <m:r>
                      <a:rPr lang="el-GR">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r>
                      <a:rPr lang="el-GR" i="1">
                        <a:latin typeface="Cambria Math" panose="02040503050406030204" pitchFamily="18" charset="0"/>
                      </a:rPr>
                      <m:t>)</m:t>
                    </m:r>
                  </m:oMath>
                </a14:m>
                <a:endParaRPr lang="el-GR"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rotWithShape="0">
                <a:blip r:embed="rId2"/>
                <a:stretch>
                  <a:fillRect t="-941"/>
                </a:stretch>
              </a:blipFill>
            </p:spPr>
            <p:txBody>
              <a:bodyPr/>
              <a:lstStyle/>
              <a:p>
                <a:r>
                  <a:rPr lang="el-GR">
                    <a:noFill/>
                  </a:rPr>
                  <a:t> </a:t>
                </a:r>
              </a:p>
            </p:txBody>
          </p:sp>
        </mc:Fallback>
      </mc:AlternateContent>
    </p:spTree>
    <p:extLst>
      <p:ext uri="{BB962C8B-B14F-4D97-AF65-F5344CB8AC3E}">
        <p14:creationId xmlns:p14="http://schemas.microsoft.com/office/powerpoint/2010/main" val="36155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smtClean="0"/>
                  <a:t>Παράδειγμα:</a:t>
                </a:r>
              </a:p>
              <a:p>
                <a:r>
                  <a:rPr lang="el-GR" sz="2000" dirty="0" smtClean="0"/>
                  <a:t>Ένα παιδί μάζας </a:t>
                </a:r>
                <a14:m>
                  <m:oMath xmlns:m="http://schemas.openxmlformats.org/officeDocument/2006/math">
                    <m:r>
                      <a:rPr lang="en-US" sz="2000" i="1" dirty="0" smtClean="0">
                        <a:latin typeface="Cambria Math" panose="02040503050406030204" pitchFamily="18" charset="0"/>
                      </a:rPr>
                      <m:t>𝑚</m:t>
                    </m:r>
                  </m:oMath>
                </a14:m>
                <a:r>
                  <a:rPr lang="en-US" sz="2000" dirty="0" smtClean="0"/>
                  <a:t> </a:t>
                </a:r>
                <a:r>
                  <a:rPr lang="el-GR" sz="2000" dirty="0" smtClean="0"/>
                  <a:t>ολισθαίνει από ακίνητη θέση σε μια νεροτσουλήθρα ύψους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=8.5 </m:t>
                    </m:r>
                    <m:r>
                      <a:rPr lang="en-US" sz="2000" i="1" dirty="0" smtClean="0">
                        <a:latin typeface="Cambria Math" panose="02040503050406030204" pitchFamily="18" charset="0"/>
                      </a:rPr>
                      <m:t>𝑚</m:t>
                    </m:r>
                  </m:oMath>
                </a14:m>
                <a:r>
                  <a:rPr lang="en-US" sz="2000" dirty="0" smtClean="0"/>
                  <a:t>. </a:t>
                </a:r>
                <a:r>
                  <a:rPr lang="el-GR" sz="2000" dirty="0" smtClean="0"/>
                  <a:t>Υποθέστε ότι η νεροτσουλήθρα περιγράφει μια επιφάνεια χωρίς τριβές και βρείτε την ταχύτητα του παιδιού στο τέρμα της.</a:t>
                </a:r>
                <a:endParaRPr lang="en-US"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206313" y="3286125"/>
            <a:ext cx="2404287" cy="319087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78160" y="3144240"/>
              <a:ext cx="7859160" cy="3345480"/>
            </p14:xfrm>
          </p:contentPart>
        </mc:Choice>
        <mc:Fallback xmlns="">
          <p:pic>
            <p:nvPicPr>
              <p:cNvPr id="4" name="Ink 3"/>
              <p:cNvPicPr/>
              <p:nvPr/>
            </p:nvPicPr>
            <p:blipFill>
              <a:blip r:embed="rId5"/>
              <a:stretch>
                <a:fillRect/>
              </a:stretch>
            </p:blipFill>
            <p:spPr>
              <a:xfrm>
                <a:off x="572760" y="3135960"/>
                <a:ext cx="7875360" cy="3364560"/>
              </a:xfrm>
              <a:prstGeom prst="rect">
                <a:avLst/>
              </a:prstGeom>
            </p:spPr>
          </p:pic>
        </mc:Fallback>
      </mc:AlternateContent>
    </p:spTree>
    <p:extLst>
      <p:ext uri="{BB962C8B-B14F-4D97-AF65-F5344CB8AC3E}">
        <p14:creationId xmlns:p14="http://schemas.microsoft.com/office/powerpoint/2010/main" val="1841641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05400"/>
          </a:xfrm>
        </p:spPr>
        <p:txBody>
          <a:bodyPr/>
          <a:lstStyle/>
          <a:p>
            <a:r>
              <a:rPr lang="el-GR" b="1" u="sng" dirty="0" smtClean="0"/>
              <a:t>Παράδειγμα – Λύση:</a:t>
            </a:r>
          </a:p>
        </p:txBody>
      </p:sp>
      <p:pic>
        <p:nvPicPr>
          <p:cNvPr id="5" name="Picture 4"/>
          <p:cNvPicPr>
            <a:picLocks noChangeAspect="1"/>
          </p:cNvPicPr>
          <p:nvPr/>
        </p:nvPicPr>
        <p:blipFill>
          <a:blip r:embed="rId2"/>
          <a:stretch>
            <a:fillRect/>
          </a:stretch>
        </p:blipFill>
        <p:spPr>
          <a:xfrm>
            <a:off x="6172200" y="734675"/>
            <a:ext cx="2432305" cy="322805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67360" y="1233360"/>
              <a:ext cx="8011080" cy="4117680"/>
            </p14:xfrm>
          </p:contentPart>
        </mc:Choice>
        <mc:Fallback xmlns="">
          <p:pic>
            <p:nvPicPr>
              <p:cNvPr id="4" name="Ink 3"/>
              <p:cNvPicPr/>
              <p:nvPr/>
            </p:nvPicPr>
            <p:blipFill>
              <a:blip r:embed="rId4"/>
              <a:stretch>
                <a:fillRect/>
              </a:stretch>
            </p:blipFill>
            <p:spPr>
              <a:xfrm>
                <a:off x="562320" y="1228320"/>
                <a:ext cx="8029080" cy="4134600"/>
              </a:xfrm>
              <a:prstGeom prst="rect">
                <a:avLst/>
              </a:prstGeom>
            </p:spPr>
          </p:pic>
        </mc:Fallback>
      </mc:AlternateContent>
    </p:spTree>
    <p:extLst>
      <p:ext uri="{BB962C8B-B14F-4D97-AF65-F5344CB8AC3E}">
        <p14:creationId xmlns:p14="http://schemas.microsoft.com/office/powerpoint/2010/main" val="319648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Σύστημα</a:t>
            </a:r>
            <a:endPar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Μονομελές</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Πολυμελές</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Μη απομονωμένο</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Απομονωμένο</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smtClean="0">
                <a:ln>
                  <a:noFill/>
                </a:ln>
                <a:solidFill>
                  <a:prstClr val="white"/>
                </a:solidFill>
                <a:effectLst/>
                <a:uLnTx/>
                <a:uFillTx/>
                <a:latin typeface="Calibri" panose="020F0502020204030204"/>
                <a:ea typeface="+mn-ea"/>
                <a:cs typeface="+mn-cs"/>
              </a:rPr>
              <a:t>Θεώρημα Μεταβολής Κινητικής Ενέργειας – Έργου </a:t>
            </a:r>
            <a:endPar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smtClean="0">
                <a:ln>
                  <a:noFill/>
                </a:ln>
                <a:solidFill>
                  <a:prstClr val="white"/>
                </a:solidFill>
                <a:effectLst/>
                <a:uLnTx/>
                <a:uFillTx/>
                <a:latin typeface="Calibri" panose="020F0502020204030204"/>
                <a:ea typeface="+mn-ea"/>
                <a:cs typeface="+mn-cs"/>
              </a:rPr>
              <a:t>Αρχή Διατήρησης Μηχανικής Ενέργειας</a:t>
            </a:r>
            <a:endPar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συντηρητικές δυνάμεις</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prstClr val="black"/>
                </a:solidFill>
                <a:effectLst/>
                <a:uLnTx/>
                <a:uFillTx/>
                <a:latin typeface="Calibri" panose="020F0502020204030204"/>
                <a:ea typeface="+mn-ea"/>
                <a:cs typeface="+mn-cs"/>
              </a:rPr>
              <a:t>Στρατηγική επίλυσης προβλημάτων</a:t>
            </a:r>
            <a:endPar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6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54" grpId="0" animBg="1"/>
      <p:bldP spid="77" grpId="0"/>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smtClean="0"/>
                  <a:t>Παράδειγμα</a:t>
                </a:r>
                <a:r>
                  <a:rPr lang="en-US" b="1" u="sng" dirty="0" smtClean="0"/>
                  <a:t> (revisited)</a:t>
                </a:r>
                <a:r>
                  <a:rPr lang="el-GR" b="1" u="sng" dirty="0" smtClean="0"/>
                  <a:t>:</a:t>
                </a:r>
              </a:p>
              <a:p>
                <a:r>
                  <a:rPr lang="el-GR" sz="2200" dirty="0" smtClean="0"/>
                  <a:t>Λείο 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smtClean="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smtClean="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smtClean="0"/>
                  <a:t> </a:t>
                </a:r>
                <a:r>
                  <a:rPr lang="el-GR" sz="2200" dirty="0" smtClean="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smtClean="0"/>
                  <a:t> </a:t>
                </a:r>
                <a:r>
                  <a:rPr lang="el-GR" sz="2200" dirty="0" smtClean="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smtClean="0"/>
                  <a:t>. Πόσο έχει συμπιεστεί το ελατήριο όταν το κουτί φτάνει στιγμιαία σε ηρεμία?</a:t>
                </a:r>
                <a:endParaRPr lang="en-US" sz="22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562662" y="4191000"/>
            <a:ext cx="8047938" cy="2057400"/>
          </a:xfrm>
          <a:prstGeom prst="rect">
            <a:avLst/>
          </a:prstGeom>
        </p:spPr>
      </p:pic>
    </p:spTree>
    <p:extLst>
      <p:ext uri="{BB962C8B-B14F-4D97-AF65-F5344CB8AC3E}">
        <p14:creationId xmlns:p14="http://schemas.microsoft.com/office/powerpoint/2010/main" val="2411458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05400"/>
          </a:xfrm>
        </p:spPr>
        <p:txBody>
          <a:bodyPr/>
          <a:lstStyle/>
          <a:p>
            <a:r>
              <a:rPr lang="el-GR" b="1" u="sng" dirty="0" smtClean="0"/>
              <a:t>Παράδειγμα – Λύση:</a:t>
            </a:r>
          </a:p>
        </p:txBody>
      </p:sp>
      <p:cxnSp>
        <p:nvCxnSpPr>
          <p:cNvPr id="5" name="Straight Arrow Connector 4"/>
          <p:cNvCxnSpPr/>
          <p:nvPr/>
        </p:nvCxnSpPr>
        <p:spPr>
          <a:xfrm>
            <a:off x="7543800" y="914400"/>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257529" y="1000603"/>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257529" y="1000603"/>
                <a:ext cx="226023" cy="276999"/>
              </a:xfrm>
              <a:prstGeom prst="rect">
                <a:avLst/>
              </a:prstGeom>
              <a:blipFill rotWithShape="0">
                <a:blip r:embed="rId3"/>
                <a:stretch>
                  <a:fillRect l="-24324" r="-18919" b="-6522"/>
                </a:stretch>
              </a:blipFill>
            </p:spPr>
            <p:txBody>
              <a:bodyPr/>
              <a:lstStyle/>
              <a:p>
                <a:r>
                  <a:rPr lang="el-GR">
                    <a:noFill/>
                  </a:rPr>
                  <a:t> </a:t>
                </a:r>
              </a:p>
            </p:txBody>
          </p:sp>
        </mc:Fallback>
      </mc:AlternateContent>
      <p:pic>
        <p:nvPicPr>
          <p:cNvPr id="7" name="Picture 6"/>
          <p:cNvPicPr>
            <a:picLocks noChangeAspect="1"/>
          </p:cNvPicPr>
          <p:nvPr/>
        </p:nvPicPr>
        <p:blipFill rotWithShape="1">
          <a:blip r:embed="rId4"/>
          <a:srcRect l="44137"/>
          <a:stretch/>
        </p:blipFill>
        <p:spPr>
          <a:xfrm>
            <a:off x="4175760" y="906780"/>
            <a:ext cx="4495800" cy="2057400"/>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32440" y="1096920"/>
              <a:ext cx="8116560" cy="5378400"/>
            </p14:xfrm>
          </p:contentPart>
        </mc:Choice>
        <mc:Fallback xmlns="">
          <p:pic>
            <p:nvPicPr>
              <p:cNvPr id="4" name="Ink 3"/>
              <p:cNvPicPr/>
              <p:nvPr/>
            </p:nvPicPr>
            <p:blipFill>
              <a:blip r:embed="rId6"/>
              <a:stretch>
                <a:fillRect/>
              </a:stretch>
            </p:blipFill>
            <p:spPr>
              <a:xfrm>
                <a:off x="526320" y="1091520"/>
                <a:ext cx="8132400" cy="5391720"/>
              </a:xfrm>
              <a:prstGeom prst="rect">
                <a:avLst/>
              </a:prstGeom>
            </p:spPr>
          </p:pic>
        </mc:Fallback>
      </mc:AlternateContent>
    </p:spTree>
    <p:extLst>
      <p:ext uri="{BB962C8B-B14F-4D97-AF65-F5344CB8AC3E}">
        <p14:creationId xmlns:p14="http://schemas.microsoft.com/office/powerpoint/2010/main" val="3235078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290914"/>
            <a:ext cx="7948450" cy="5262286"/>
          </a:xfrm>
        </p:spPr>
        <p:txBody>
          <a:bodyPr>
            <a:normAutofit/>
          </a:bodyPr>
          <a:lstStyle/>
          <a:p>
            <a:r>
              <a:rPr lang="el-GR" dirty="0" smtClean="0"/>
              <a:t>Δύναμη βάρους </a:t>
            </a:r>
            <a:r>
              <a:rPr lang="el-GR" dirty="0" smtClean="0">
                <a:sym typeface="Wingdings" panose="05000000000000000000" pitchFamily="2" charset="2"/>
              </a:rPr>
              <a:t> συντηρητική δύναμη βαρυτική δυναμική ενέργεια</a:t>
            </a:r>
          </a:p>
          <a:p>
            <a:endParaRPr lang="el-GR" sz="1100" dirty="0">
              <a:sym typeface="Wingdings" panose="05000000000000000000" pitchFamily="2" charset="2"/>
            </a:endParaRPr>
          </a:p>
          <a:p>
            <a:r>
              <a:rPr lang="el-GR" dirty="0" smtClean="0">
                <a:sym typeface="Wingdings" panose="05000000000000000000" pitchFamily="2" charset="2"/>
              </a:rPr>
              <a:t>Δύναμη ελατηρίου  συντηρητική δύναμη  ελαστική δυναμική ενέργεια</a:t>
            </a:r>
          </a:p>
          <a:p>
            <a:endParaRPr lang="el-GR" sz="1000" dirty="0">
              <a:sym typeface="Wingdings" panose="05000000000000000000" pitchFamily="2" charset="2"/>
            </a:endParaRPr>
          </a:p>
          <a:p>
            <a:pPr marL="68580" indent="0">
              <a:buNone/>
            </a:pPr>
            <a:r>
              <a:rPr lang="el-GR" dirty="0" smtClean="0">
                <a:sym typeface="Wingdings" panose="05000000000000000000" pitchFamily="2" charset="2"/>
              </a:rPr>
              <a:t>(</a:t>
            </a:r>
            <a:r>
              <a:rPr lang="aa-ET" dirty="0" smtClean="0">
                <a:sym typeface="Wingdings" panose="05000000000000000000" pitchFamily="2" charset="2"/>
              </a:rPr>
              <a:t>peek into the future )</a:t>
            </a:r>
          </a:p>
          <a:p>
            <a:r>
              <a:rPr lang="el-GR" dirty="0" smtClean="0">
                <a:sym typeface="Wingdings" panose="05000000000000000000" pitchFamily="2" charset="2"/>
              </a:rPr>
              <a:t>Ηλεκτρική δύναμη  συντηρητική δύναμη  ηλεκτρική δυναμική ενέργεια </a:t>
            </a:r>
          </a:p>
          <a:p>
            <a:pPr lvl="1"/>
            <a:r>
              <a:rPr lang="el-GR" dirty="0" smtClean="0">
                <a:sym typeface="Wingdings" panose="05000000000000000000" pitchFamily="2" charset="2"/>
              </a:rPr>
              <a:t>...που σχετίζεται με το ηλεκτρικό δυναμικό</a:t>
            </a:r>
          </a:p>
          <a:p>
            <a:pPr lvl="1"/>
            <a:endParaRPr lang="el-GR" sz="900" dirty="0">
              <a:sym typeface="Wingdings" panose="05000000000000000000" pitchFamily="2" charset="2"/>
            </a:endParaRPr>
          </a:p>
          <a:p>
            <a:r>
              <a:rPr lang="el-GR" dirty="0" smtClean="0">
                <a:sym typeface="Wingdings" panose="05000000000000000000" pitchFamily="2" charset="2"/>
              </a:rPr>
              <a:t>Παρατηρούμε κάποιο μοτίβο...</a:t>
            </a:r>
          </a:p>
          <a:p>
            <a:r>
              <a:rPr lang="el-GR" dirty="0" smtClean="0">
                <a:sym typeface="Wingdings" panose="05000000000000000000" pitchFamily="2" charset="2"/>
              </a:rPr>
              <a:t>Μια </a:t>
            </a:r>
            <a:r>
              <a:rPr lang="el-GR" b="1" dirty="0" smtClean="0">
                <a:sym typeface="Wingdings" panose="05000000000000000000" pitchFamily="2" charset="2"/>
              </a:rPr>
              <a:t>συντηρητική</a:t>
            </a:r>
            <a:r>
              <a:rPr lang="el-GR" dirty="0" smtClean="0">
                <a:sym typeface="Wingdings" panose="05000000000000000000" pitchFamily="2" charset="2"/>
              </a:rPr>
              <a:t> δύναμη σχετίζεται με τη </a:t>
            </a:r>
            <a:r>
              <a:rPr lang="el-GR" b="1" dirty="0" smtClean="0">
                <a:sym typeface="Wingdings" panose="05000000000000000000" pitchFamily="2" charset="2"/>
              </a:rPr>
              <a:t>μεταβολή μιας δυναμικής ενέργειας</a:t>
            </a:r>
            <a:r>
              <a:rPr lang="el-GR" dirty="0" smtClean="0">
                <a:sym typeface="Wingdings" panose="05000000000000000000" pitchFamily="2" charset="2"/>
              </a:rPr>
              <a:t>!</a:t>
            </a:r>
            <a:endParaRPr lang="el-GR" dirty="0" smtClean="0"/>
          </a:p>
        </p:txBody>
      </p:sp>
    </p:spTree>
    <p:extLst>
      <p:ext uri="{BB962C8B-B14F-4D97-AF65-F5344CB8AC3E}">
        <p14:creationId xmlns:p14="http://schemas.microsoft.com/office/powerpoint/2010/main" val="11694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a:t>
            </a:r>
            <a:endParaRPr lang="el-GR" dirty="0"/>
          </a:p>
        </p:txBody>
      </p:sp>
      <p:sp>
        <p:nvSpPr>
          <p:cNvPr id="3" name="Content Placeholder 2"/>
          <p:cNvSpPr>
            <a:spLocks noGrp="1"/>
          </p:cNvSpPr>
          <p:nvPr>
            <p:ph idx="1"/>
          </p:nvPr>
        </p:nvSpPr>
        <p:spPr>
          <a:xfrm>
            <a:off x="738350" y="1482436"/>
            <a:ext cx="7872250" cy="4994564"/>
          </a:xfrm>
        </p:spPr>
        <p:txBody>
          <a:bodyPr>
            <a:normAutofit fontScale="92500" lnSpcReduction="10000"/>
          </a:bodyPr>
          <a:lstStyle/>
          <a:p>
            <a:r>
              <a:rPr lang="el-GR" b="1" dirty="0" smtClean="0"/>
              <a:t>Διαλέξεις</a:t>
            </a:r>
            <a:endParaRPr lang="el-GR" b="1" dirty="0"/>
          </a:p>
          <a:p>
            <a:pPr lvl="1"/>
            <a:r>
              <a:rPr lang="el-GR" b="1" dirty="0" smtClean="0"/>
              <a:t>Προαιρετική</a:t>
            </a:r>
            <a:r>
              <a:rPr lang="el-GR" dirty="0" smtClean="0"/>
              <a:t> παρουσί</a:t>
            </a:r>
            <a:r>
              <a:rPr lang="el-GR" dirty="0"/>
              <a:t>α</a:t>
            </a:r>
            <a:r>
              <a:rPr lang="el-GR" dirty="0" smtClean="0"/>
              <a:t>!</a:t>
            </a:r>
            <a:br>
              <a:rPr lang="el-GR" dirty="0" smtClean="0"/>
            </a:br>
            <a:endParaRPr lang="el-GR" dirty="0" smtClean="0"/>
          </a:p>
          <a:p>
            <a:pPr lvl="1"/>
            <a:endParaRPr lang="el-GR" sz="1000" dirty="0" smtClean="0"/>
          </a:p>
          <a:p>
            <a:pPr lvl="1"/>
            <a:r>
              <a:rPr lang="el-GR" dirty="0" smtClean="0"/>
              <a:t>Είστε εδώ γιατί </a:t>
            </a:r>
            <a:r>
              <a:rPr lang="el-GR" b="1" dirty="0" smtClean="0"/>
              <a:t>θέλετε</a:t>
            </a:r>
            <a:r>
              <a:rPr lang="el-GR" dirty="0" smtClean="0"/>
              <a:t> να ακούσετε/συμμετέχετε</a:t>
            </a:r>
            <a:br>
              <a:rPr lang="el-GR" dirty="0" smtClean="0"/>
            </a:br>
            <a:r>
              <a:rPr lang="el-GR" dirty="0" smtClean="0"/>
              <a:t/>
            </a:r>
            <a:br>
              <a:rPr lang="el-GR" dirty="0" smtClean="0"/>
            </a:br>
            <a:endParaRPr lang="el-GR" dirty="0" smtClean="0"/>
          </a:p>
          <a:p>
            <a:pPr lvl="1"/>
            <a:r>
              <a:rPr lang="el-GR" dirty="0" smtClean="0"/>
              <a:t>Δεν υπάρχουν απουσίες</a:t>
            </a:r>
            <a:br>
              <a:rPr lang="el-GR" dirty="0" smtClean="0"/>
            </a:br>
            <a:r>
              <a:rPr lang="el-GR" dirty="0" smtClean="0"/>
              <a:t/>
            </a:r>
            <a:br>
              <a:rPr lang="el-GR" dirty="0" smtClean="0"/>
            </a:br>
            <a:endParaRPr lang="el-GR" dirty="0" smtClean="0"/>
          </a:p>
          <a:p>
            <a:pPr lvl="1"/>
            <a:r>
              <a:rPr lang="el-GR" dirty="0" smtClean="0"/>
              <a:t>Υπάρχει </a:t>
            </a:r>
            <a:r>
              <a:rPr lang="el-GR" b="1" u="sng" dirty="0" smtClean="0"/>
              <a:t>σεβασμός</a:t>
            </a:r>
            <a:r>
              <a:rPr lang="el-GR" dirty="0" smtClean="0"/>
              <a:t> στους συναδέλφους σας και στην εκπαιδευτική διαδικασία</a:t>
            </a:r>
          </a:p>
          <a:p>
            <a:pPr lvl="1"/>
            <a:endParaRPr lang="el-GR" dirty="0"/>
          </a:p>
          <a:p>
            <a:pPr lvl="1"/>
            <a:endParaRPr lang="el-GR" b="1" dirty="0" smtClean="0"/>
          </a:p>
          <a:p>
            <a:pPr lvl="1"/>
            <a:r>
              <a:rPr lang="el-GR" b="1" dirty="0" smtClean="0"/>
              <a:t>Προστατέψτε εσάς και τους συναδέλφους σας</a:t>
            </a:r>
            <a:r>
              <a:rPr lang="el-GR" dirty="0" smtClean="0"/>
              <a:t>: απέχετε από το μάθημα αν δεν είστε/αισθάνεστε καλά</a:t>
            </a:r>
            <a:endParaRPr lang="el-GR" dirty="0"/>
          </a:p>
          <a:p>
            <a:pPr lvl="1"/>
            <a:endParaRPr lang="el-GR" dirty="0" smtClean="0"/>
          </a:p>
        </p:txBody>
      </p:sp>
    </p:spTree>
    <p:extLst>
      <p:ext uri="{BB962C8B-B14F-4D97-AF65-F5344CB8AC3E}">
        <p14:creationId xmlns:p14="http://schemas.microsoft.com/office/powerpoint/2010/main" val="2655677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smtClean="0"/>
                  <a:t>Έστω ένα </a:t>
                </a:r>
                <a:r>
                  <a:rPr lang="el-GR" b="1" dirty="0" smtClean="0"/>
                  <a:t>πολυμελές</a:t>
                </a:r>
                <a:r>
                  <a:rPr lang="el-GR" dirty="0" smtClean="0"/>
                  <a:t> σύστημα </a:t>
                </a:r>
                <a:r>
                  <a:rPr lang="el-GR" dirty="0"/>
                  <a:t>που αλλάζει από μια διάταξη των μελών του σε μια </a:t>
                </a:r>
                <a:r>
                  <a:rPr lang="el-GR" dirty="0" smtClean="0"/>
                  <a:t>άλλη λόγω έργου </a:t>
                </a:r>
                <a:r>
                  <a:rPr lang="el-GR" u="sng" dirty="0" smtClean="0"/>
                  <a:t>μιας</a:t>
                </a:r>
                <a:r>
                  <a:rPr lang="el-GR" dirty="0" smtClean="0"/>
                  <a:t> </a:t>
                </a:r>
                <a:r>
                  <a:rPr lang="el-GR" b="1" i="1" dirty="0" smtClean="0"/>
                  <a:t>εσωτερικής συντηρητικής δύναμης</a:t>
                </a:r>
                <a:r>
                  <a:rPr lang="el-GR" dirty="0" smtClean="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𝑖𝑛𝑡</m:t>
                        </m:r>
                      </m:sub>
                    </m:sSub>
                  </m:oMath>
                </a14:m>
                <a:endParaRPr lang="el-GR" b="1" i="1" dirty="0" smtClean="0"/>
              </a:p>
              <a:p>
                <a:pPr lvl="1"/>
                <a:r>
                  <a:rPr lang="el-GR" dirty="0" smtClean="0"/>
                  <a:t>…χωρίς επίδραση άλλων δυνάμεων (</a:t>
                </a:r>
                <a:r>
                  <a:rPr lang="el-GR" b="1" dirty="0" smtClean="0"/>
                  <a:t>απομονωμένο</a:t>
                </a:r>
                <a:r>
                  <a:rPr lang="el-GR" dirty="0" smtClean="0"/>
                  <a:t> σύστημα)</a:t>
                </a:r>
                <a:endParaRPr lang="en-US" dirty="0" smtClean="0"/>
              </a:p>
              <a:p>
                <a:pPr marL="68580" indent="0">
                  <a:buNone/>
                </a:pPr>
                <a:endParaRPr lang="en-US" b="1" i="1" dirty="0" smtClean="0"/>
              </a:p>
              <a:p>
                <a:r>
                  <a:rPr lang="el-GR" sz="2200" dirty="0" smtClean="0"/>
                  <a:t>Ένα </a:t>
                </a:r>
                <a:r>
                  <a:rPr lang="el-GR" sz="2200" b="1" dirty="0" smtClean="0"/>
                  <a:t>σώμα</a:t>
                </a:r>
                <a:r>
                  <a:rPr lang="el-GR" sz="2200" dirty="0" smtClean="0"/>
                  <a:t> από τα μέλη του </a:t>
                </a:r>
                <a:r>
                  <a:rPr lang="el-GR" sz="2200" b="1" dirty="0" smtClean="0"/>
                  <a:t>κινείται</a:t>
                </a:r>
                <a:r>
                  <a:rPr lang="el-GR" sz="2200" dirty="0" smtClean="0"/>
                  <a:t> από μια θέση </a:t>
                </a:r>
                <a14:m>
                  <m:oMath xmlns:m="http://schemas.openxmlformats.org/officeDocument/2006/math">
                    <m:r>
                      <a:rPr lang="en-US" sz="2200" i="1" dirty="0" smtClean="0">
                        <a:latin typeface="Cambria Math" panose="02040503050406030204" pitchFamily="18" charset="0"/>
                      </a:rPr>
                      <m:t>𝑖</m:t>
                    </m:r>
                  </m:oMath>
                </a14:m>
                <a:r>
                  <a:rPr lang="en-US" sz="2200" dirty="0" smtClean="0"/>
                  <a:t> (</a:t>
                </a:r>
                <a:r>
                  <a:rPr lang="el-GR" sz="2200" dirty="0" smtClean="0"/>
                  <a:t>αρχική) σε μια θέση </a:t>
                </a:r>
                <a14:m>
                  <m:oMath xmlns:m="http://schemas.openxmlformats.org/officeDocument/2006/math">
                    <m:r>
                      <a:rPr lang="en-US" sz="2200" i="1" dirty="0" smtClean="0">
                        <a:latin typeface="Cambria Math" panose="02040503050406030204" pitchFamily="18" charset="0"/>
                      </a:rPr>
                      <m:t>𝑓</m:t>
                    </m:r>
                  </m:oMath>
                </a14:m>
                <a:r>
                  <a:rPr lang="el-GR" sz="2200" dirty="0" smtClean="0"/>
                  <a:t> (τελική)</a:t>
                </a:r>
              </a:p>
              <a:p>
                <a:r>
                  <a:rPr lang="el-GR" sz="2200" b="1" dirty="0" smtClean="0"/>
                  <a:t>Μεταβλήθηκε</a:t>
                </a:r>
                <a:r>
                  <a:rPr lang="el-GR" sz="2200" dirty="0" smtClean="0"/>
                  <a:t> (έστω αυξήθηκε) η </a:t>
                </a:r>
                <a:r>
                  <a:rPr lang="el-GR" sz="2200" b="1" dirty="0" smtClean="0"/>
                  <a:t>κινητική του ενέργεια</a:t>
                </a:r>
              </a:p>
              <a:p>
                <a:r>
                  <a:rPr lang="el-GR" sz="2200" dirty="0" smtClean="0"/>
                  <a:t>Πρέπει </a:t>
                </a:r>
                <a:r>
                  <a:rPr lang="el-GR" sz="2200" b="1" dirty="0" smtClean="0"/>
                  <a:t>ισόποσα</a:t>
                </a:r>
                <a:r>
                  <a:rPr lang="el-GR" sz="2200" dirty="0" smtClean="0"/>
                  <a:t> να </a:t>
                </a:r>
                <a:r>
                  <a:rPr lang="el-GR" sz="2200" b="1" dirty="0" smtClean="0"/>
                  <a:t>μεταβληθεί «αντίστροφα» </a:t>
                </a:r>
                <a:r>
                  <a:rPr lang="el-GR" sz="2200" dirty="0" smtClean="0"/>
                  <a:t>(μειωθεί)</a:t>
                </a:r>
                <a:r>
                  <a:rPr lang="el-GR" sz="2200" b="1" dirty="0" smtClean="0"/>
                  <a:t> η δυναμική του ενέργεια</a:t>
                </a:r>
              </a:p>
              <a:p>
                <a:pPr lvl="1"/>
                <a:r>
                  <a:rPr lang="el-GR" dirty="0" smtClean="0"/>
                  <a:t>…λόγω Α.Δ.Μ.Ε!</a:t>
                </a:r>
                <a:br>
                  <a:rPr lang="el-GR" dirty="0" smtClean="0"/>
                </a:br>
                <a:endParaRPr lang="en-US" dirty="0" smtClean="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i="1">
                              <a:latin typeface="Cambria Math" panose="02040503050406030204" pitchFamily="18" charset="0"/>
                            </a:rPr>
                            <m:t>𝑖𝑛𝑡</m:t>
                          </m:r>
                        </m:sub>
                      </m:sSub>
                      <m:r>
                        <a:rPr lang="en-US"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𝐾</m:t>
                      </m:r>
                      <m:r>
                        <a:rPr lang="el-GR" b="0" i="1" smtClean="0">
                          <a:latin typeface="Cambria Math" panose="02040503050406030204" pitchFamily="18" charset="0"/>
                        </a:rPr>
                        <m:t>=</m:t>
                      </m:r>
                      <m:r>
                        <a:rPr lang="el-GR"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𝑓</m:t>
                          </m:r>
                        </m:sub>
                      </m:sSub>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a:stretch>
              </a:blipFill>
            </p:spPr>
            <p:txBody>
              <a:bodyPr/>
              <a:lstStyle/>
              <a:p>
                <a:r>
                  <a:rPr lang="en-US">
                    <a:noFill/>
                  </a:rPr>
                  <a:t> </a:t>
                </a:r>
              </a:p>
            </p:txBody>
          </p:sp>
        </mc:Fallback>
      </mc:AlternateContent>
    </p:spTree>
    <p:extLst>
      <p:ext uri="{BB962C8B-B14F-4D97-AF65-F5344CB8AC3E}">
        <p14:creationId xmlns:p14="http://schemas.microsoft.com/office/powerpoint/2010/main" val="369987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290914"/>
                <a:ext cx="7948450" cy="5262286"/>
              </a:xfrm>
            </p:spPr>
            <p:txBody>
              <a:bodyPr>
                <a:normAutofit/>
              </a:bodyPr>
              <a:lstStyle/>
              <a:p>
                <a:endParaRPr lang="el-GR" dirty="0" smtClean="0"/>
              </a:p>
              <a:p>
                <a:r>
                  <a:rPr lang="el-GR" dirty="0" smtClean="0"/>
                  <a:t>Το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oMath>
                </a14:m>
                <a:r>
                  <a:rPr lang="en-US" dirty="0" smtClean="0"/>
                  <a:t> </a:t>
                </a:r>
                <a:r>
                  <a:rPr lang="el-GR" dirty="0" smtClean="0"/>
                  <a:t>που παράγεται από μια </a:t>
                </a:r>
                <a:r>
                  <a:rPr lang="el-GR" b="1" i="1" dirty="0" smtClean="0"/>
                  <a:t>εσωτερική</a:t>
                </a:r>
                <a:r>
                  <a:rPr lang="el-GR" dirty="0" smtClean="0"/>
                  <a:t> </a:t>
                </a:r>
                <a:r>
                  <a:rPr lang="el-GR" b="1" i="1" dirty="0" smtClean="0"/>
                  <a:t>συντηρητική δύναμη</a:t>
                </a:r>
                <a:r>
                  <a:rPr lang="el-GR" dirty="0" smtClean="0"/>
                  <a:t> </a:t>
                </a:r>
                <a:r>
                  <a:rPr lang="el-GR" b="1" i="1" dirty="0" smtClean="0"/>
                  <a:t>σε ένα άλλο σώμα που είναι μέλος του συστήματος </a:t>
                </a:r>
                <a:r>
                  <a:rPr lang="el-GR" dirty="0" smtClean="0"/>
                  <a:t>ισούται με την αρνητική μεταβολή της δυναμικής του ενέργειας</a:t>
                </a:r>
              </a:p>
              <a:p>
                <a:pPr lvl="1"/>
                <a:endParaRPr lang="en-US" dirty="0" smtClean="0"/>
              </a:p>
              <a:p>
                <a:pPr lvl="1"/>
                <a:r>
                  <a:rPr lang="el-GR" dirty="0" smtClean="0"/>
                  <a:t>Π.χ. έργο </a:t>
                </a:r>
                <a:r>
                  <a:rPr lang="el-GR" b="1" dirty="0" smtClean="0"/>
                  <a:t>βάρους</a:t>
                </a:r>
                <a:r>
                  <a:rPr lang="el-GR" dirty="0" smtClean="0"/>
                  <a:t> κατά την ανύψωση βιβλίου στο σύστημα </a:t>
                </a:r>
                <a:r>
                  <a:rPr lang="el-GR" dirty="0" smtClean="0"/>
                  <a:t>{Γη-βιβλίο}</a:t>
                </a:r>
                <a:endParaRPr lang="el-GR"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oMath>
                  </m:oMathPara>
                </a14:m>
                <a:endParaRPr lang="el-GR" dirty="0" smtClean="0"/>
              </a:p>
              <a:p>
                <a:pPr lvl="1"/>
                <a:r>
                  <a:rPr lang="el-GR" dirty="0" smtClean="0"/>
                  <a:t>Π.χ. έργο </a:t>
                </a:r>
                <a:r>
                  <a:rPr lang="el-GR" b="1" dirty="0" smtClean="0"/>
                  <a:t>δύναμης του ελατηρίου </a:t>
                </a:r>
                <a:r>
                  <a:rPr lang="el-GR" dirty="0" smtClean="0"/>
                  <a:t>κατά τη μετατόπιση του από τη θέση ισορροπίας στο σύστημα </a:t>
                </a:r>
                <a:r>
                  <a:rPr lang="el-GR" dirty="0" smtClean="0"/>
                  <a:t>{ελατήριο-σώμα}</a:t>
                </a:r>
                <a:endParaRPr lang="en-US" dirty="0"/>
              </a:p>
              <a:p>
                <a:pPr lvl="1"/>
                <a:endParaRPr lang="en-US" sz="800"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oMath>
                  </m:oMathPara>
                </a14:m>
                <a:endParaRPr lang="el-GR"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91558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dirty="0" smtClean="0"/>
                  <a:t>Έστω ότι αυτή η </a:t>
                </a:r>
                <a:r>
                  <a:rPr lang="el-GR" b="1" i="1" dirty="0"/>
                  <a:t>εσωτερική συντηρητική δύναμη </a:t>
                </a:r>
                <a14:m>
                  <m:oMath xmlns:m="http://schemas.openxmlformats.org/officeDocument/2006/math">
                    <m:sSub>
                      <m:sSubPr>
                        <m:ctrlPr>
                          <a:rPr lang="el-GR" b="1" i="1">
                            <a:latin typeface="Cambria Math" panose="02040503050406030204" pitchFamily="18" charset="0"/>
                          </a:rPr>
                        </m:ctrlPr>
                      </m:sSubPr>
                      <m:e>
                        <m:acc>
                          <m:accPr>
                            <m:chr m:val="⃗"/>
                            <m:ctrlPr>
                              <a:rPr lang="en-US" b="1" i="1">
                                <a:latin typeface="Cambria Math" panose="02040503050406030204" pitchFamily="18" charset="0"/>
                              </a:rPr>
                            </m:ctrlPr>
                          </m:accPr>
                          <m:e>
                            <m:r>
                              <a:rPr lang="en-US" i="1">
                                <a:latin typeface="Cambria Math" panose="02040503050406030204" pitchFamily="18" charset="0"/>
                              </a:rPr>
                              <m:t>𝐹</m:t>
                            </m:r>
                          </m:e>
                        </m:acc>
                      </m:e>
                      <m:sub>
                        <m:r>
                          <a:rPr lang="en-US" b="1" i="1">
                            <a:latin typeface="Cambria Math" panose="02040503050406030204" pitchFamily="18" charset="0"/>
                          </a:rPr>
                          <m:t>𝒊𝒏𝒕</m:t>
                        </m:r>
                      </m:sub>
                    </m:sSub>
                  </m:oMath>
                </a14:m>
                <a:r>
                  <a:rPr lang="el-GR" dirty="0" smtClean="0"/>
                  <a:t> προκαλεί </a:t>
                </a:r>
                <a:r>
                  <a:rPr lang="el-GR" b="1" dirty="0" smtClean="0"/>
                  <a:t>αλλαγή της διάταξης </a:t>
                </a:r>
                <a:r>
                  <a:rPr lang="el-GR" dirty="0" smtClean="0"/>
                  <a:t>του συστήματος λόγω της </a:t>
                </a:r>
                <a:r>
                  <a:rPr lang="el-GR" b="1" dirty="0" smtClean="0"/>
                  <a:t>κίνησης</a:t>
                </a:r>
                <a:r>
                  <a:rPr lang="el-GR" dirty="0" smtClean="0"/>
                  <a:t> ενός από τα σώματα επάνω </a:t>
                </a:r>
                <a:r>
                  <a:rPr lang="el-GR" b="1" dirty="0" smtClean="0"/>
                  <a:t>στο </a:t>
                </a:r>
                <a14:m>
                  <m:oMath xmlns:m="http://schemas.openxmlformats.org/officeDocument/2006/math">
                    <m:r>
                      <a:rPr lang="en-US" b="1" i="1">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𝒙</m:t>
                    </m:r>
                  </m:oMath>
                </a14:m>
                <a:r>
                  <a:rPr lang="en-US" b="1" dirty="0" smtClean="0"/>
                  <a:t> </a:t>
                </a:r>
                <a:r>
                  <a:rPr lang="el-GR" b="1" dirty="0" smtClean="0"/>
                  <a:t>άξονα</a:t>
                </a:r>
                <a:endParaRPr lang="en-US" b="1" dirty="0" smtClean="0"/>
              </a:p>
              <a:p>
                <a:pPr lvl="1"/>
                <a:r>
                  <a:rPr lang="el-GR" dirty="0" smtClean="0"/>
                  <a:t>Έστω ότι η δύναμη ασκείται υπό γωνία </a:t>
                </a:r>
                <a14:m>
                  <m:oMath xmlns:m="http://schemas.openxmlformats.org/officeDocument/2006/math">
                    <m:r>
                      <a:rPr lang="el-GR" b="0" i="1" smtClean="0">
                        <a:latin typeface="Cambria Math" panose="02040503050406030204" pitchFamily="18" charset="0"/>
                      </a:rPr>
                      <m:t>𝜃</m:t>
                    </m:r>
                  </m:oMath>
                </a14:m>
                <a:r>
                  <a:rPr lang="el-GR" dirty="0" smtClean="0"/>
                  <a:t> με τον οριζόντιο άξονα</a:t>
                </a:r>
              </a:p>
              <a:p>
                <a:pPr lvl="2"/>
                <a:r>
                  <a:rPr lang="el-GR" dirty="0" smtClean="0"/>
                  <a:t>Τα ίδια ακριβώς θα ισχύουν και για δύναμη υπό γωνία με τον άξονα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𝑦</m:t>
                        </m:r>
                      </m:e>
                      <m:sup>
                        <m:r>
                          <a:rPr lang="aa-ET" b="0" i="1" smtClean="0">
                            <a:latin typeface="Cambria Math" panose="02040503050406030204" pitchFamily="18" charset="0"/>
                          </a:rPr>
                          <m:t>′</m:t>
                        </m:r>
                      </m:sup>
                    </m:sSup>
                    <m:r>
                      <a:rPr lang="aa-ET" b="0" i="1" smtClean="0">
                        <a:latin typeface="Cambria Math" panose="02040503050406030204" pitchFamily="18" charset="0"/>
                      </a:rPr>
                      <m:t>𝑦</m:t>
                    </m:r>
                  </m:oMath>
                </a14:m>
                <a:r>
                  <a:rPr lang="el-GR" dirty="0" smtClean="0"/>
                  <a:t> ή τον</a:t>
                </a:r>
                <a:r>
                  <a:rPr lang="aa-ET" dirty="0" smtClean="0"/>
                  <a:t>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𝑧</m:t>
                        </m:r>
                      </m:e>
                      <m:sup>
                        <m:r>
                          <a:rPr lang="aa-ET" b="0" i="1" smtClean="0">
                            <a:latin typeface="Cambria Math" panose="02040503050406030204" pitchFamily="18" charset="0"/>
                          </a:rPr>
                          <m:t>′</m:t>
                        </m:r>
                      </m:sup>
                    </m:sSup>
                    <m:r>
                      <a:rPr lang="aa-ET" b="0" i="1" smtClean="0">
                        <a:latin typeface="Cambria Math" panose="02040503050406030204" pitchFamily="18" charset="0"/>
                      </a:rPr>
                      <m:t>𝑧</m:t>
                    </m:r>
                  </m:oMath>
                </a14:m>
                <a:r>
                  <a:rPr lang="aa-ET" dirty="0" smtClean="0"/>
                  <a:t>, </a:t>
                </a:r>
                <a:r>
                  <a:rPr lang="el-GR" dirty="0" smtClean="0"/>
                  <a:t>αλλά χάριν απλότητας ας κρατήσουμε μόνο τον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𝑥</m:t>
                        </m:r>
                      </m:e>
                      <m:sup>
                        <m:r>
                          <a:rPr lang="aa-ET" b="0" i="1" smtClean="0">
                            <a:latin typeface="Cambria Math" panose="02040503050406030204" pitchFamily="18" charset="0"/>
                          </a:rPr>
                          <m:t>′</m:t>
                        </m:r>
                      </m:sup>
                    </m:sSup>
                    <m:r>
                      <a:rPr lang="aa-ET" b="0" i="1" smtClean="0">
                        <a:latin typeface="Cambria Math" panose="02040503050406030204" pitchFamily="18" charset="0"/>
                      </a:rPr>
                      <m:t>𝑥</m:t>
                    </m:r>
                  </m:oMath>
                </a14:m>
                <a:endParaRPr lang="el-GR" dirty="0" smtClean="0"/>
              </a:p>
              <a:p>
                <a:endParaRPr lang="el-GR" dirty="0" smtClean="0"/>
              </a:p>
              <a:p>
                <a:r>
                  <a:rPr lang="el-GR" dirty="0" smtClean="0"/>
                  <a:t>Το έργο της (σταθερής) δύναμης αυτής θα είναι </a:t>
                </a:r>
                <a:r>
                  <a:rPr lang="en-US" dirty="0" smtClean="0"/>
                  <a:t>(</a:t>
                </a:r>
                <a:r>
                  <a:rPr lang="el-GR" dirty="0" smtClean="0"/>
                  <a:t>ορισμός έργου):</a:t>
                </a:r>
                <a:r>
                  <a:rPr lang="en-US" dirty="0" smtClean="0"/>
                  <a:t/>
                </a:r>
                <a:br>
                  <a:rPr lang="en-US" dirty="0" smtClean="0"/>
                </a:br>
                <a:r>
                  <a:rPr lang="en-US" dirty="0" smtClean="0"/>
                  <a:t/>
                </a:r>
                <a:br>
                  <a:rPr lang="en-US" dirty="0" smtClean="0"/>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acc>
                          <m:accPr>
                            <m:chr m:val="⃗"/>
                            <m:ctrlPr>
                              <a:rPr lang="el-GR" b="0" i="1" smtClean="0">
                                <a:solidFill>
                                  <a:srgbClr val="FF0000"/>
                                </a:solidFill>
                                <a:latin typeface="Cambria Math" panose="02040503050406030204" pitchFamily="18" charset="0"/>
                              </a:rPr>
                            </m:ctrlPr>
                          </m:accPr>
                          <m:e>
                            <m:r>
                              <a:rPr lang="aa-ET" b="0" i="1" smtClean="0">
                                <a:solidFill>
                                  <a:srgbClr val="FF0000"/>
                                </a:solidFill>
                                <a:latin typeface="Cambria Math" panose="02040503050406030204" pitchFamily="18" charset="0"/>
                              </a:rPr>
                              <m:t>𝐹</m:t>
                            </m:r>
                          </m:e>
                        </m:acc>
                      </m:e>
                      <m:sub>
                        <m:r>
                          <a:rPr lang="aa-ET" b="0" i="1" smtClean="0">
                            <a:solidFill>
                              <a:srgbClr val="FF0000"/>
                            </a:solidFill>
                            <a:latin typeface="Cambria Math" panose="02040503050406030204" pitchFamily="18" charset="0"/>
                          </a:rPr>
                          <m:t>𝑖𝑛𝑡</m:t>
                        </m:r>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𝑥</m:t>
                        </m:r>
                      </m:e>
                    </m:acc>
                    <m:r>
                      <a:rPr lang="aa-ET"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r>
                          <a:rPr lang="el-GR" b="0" i="1" smtClean="0">
                            <a:solidFill>
                              <a:srgbClr val="FF0000"/>
                            </a:solidFill>
                            <a:latin typeface="Cambria Math" panose="02040503050406030204" pitchFamily="18" charset="0"/>
                          </a:rPr>
                          <m:t>𝜃</m:t>
                        </m:r>
                      </m:e>
                    </m:func>
                    <m:r>
                      <a:rPr lang="el-GR"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𝑈</m:t>
                    </m:r>
                  </m:oMath>
                </a14:m>
                <a:r>
                  <a:rPr lang="en-US" i="1" dirty="0" smtClean="0">
                    <a:latin typeface="Cambria Math" panose="02040503050406030204" pitchFamily="18" charset="0"/>
                  </a:rPr>
                  <a:t/>
                </a:r>
                <a:br>
                  <a:rPr lang="en-US" i="1" dirty="0" smtClean="0">
                    <a:latin typeface="Cambria Math" panose="02040503050406030204" pitchFamily="18" charset="0"/>
                  </a:rPr>
                </a:b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119" r="-619"/>
                </a:stretch>
              </a:blipFill>
            </p:spPr>
            <p:txBody>
              <a:bodyPr/>
              <a:lstStyle/>
              <a:p>
                <a:r>
                  <a:rPr lang="en-US">
                    <a:noFill/>
                  </a:rPr>
                  <a:t> </a:t>
                </a:r>
              </a:p>
            </p:txBody>
          </p:sp>
        </mc:Fallback>
      </mc:AlternateContent>
    </p:spTree>
    <p:extLst>
      <p:ext uri="{BB962C8B-B14F-4D97-AF65-F5344CB8AC3E}">
        <p14:creationId xmlns:p14="http://schemas.microsoft.com/office/powerpoint/2010/main" val="21198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4" name="Rounded Rectangle 3"/>
          <p:cNvSpPr/>
          <p:nvPr/>
        </p:nvSpPr>
        <p:spPr>
          <a:xfrm>
            <a:off x="2460521" y="3701844"/>
            <a:ext cx="1374059" cy="703007"/>
          </a:xfrm>
          <a:prstGeom prst="roundRect">
            <a:avLst>
              <a:gd name="adj" fmla="val 17856"/>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l-GR">
              <a:solidFill>
                <a:prstClr val="white"/>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fontScale="92500" lnSpcReduction="20000"/>
              </a:bodyPr>
              <a:lstStyle/>
              <a:p>
                <a:pPr marL="68580" indent="0">
                  <a:buNone/>
                </a:pPr>
                <a:endParaRPr lang="el-GR" sz="500" dirty="0" smtClean="0"/>
              </a:p>
              <a:p>
                <a:r>
                  <a:rPr lang="el-GR" dirty="0" smtClean="0"/>
                  <a:t>Θεωρώντας ότι η μετατόπιση του σώματος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𝒙</m:t>
                    </m:r>
                    <m:r>
                      <a:rPr lang="en-US" b="1" i="1">
                        <a:latin typeface="Cambria Math" panose="02040503050406030204" pitchFamily="18" charset="0"/>
                      </a:rPr>
                      <m:t> </m:t>
                    </m:r>
                  </m:oMath>
                </a14:m>
                <a:r>
                  <a:rPr lang="el-GR" dirty="0" smtClean="0"/>
                  <a:t>είναι </a:t>
                </a:r>
                <a:r>
                  <a:rPr lang="el-GR" b="1" dirty="0" smtClean="0"/>
                  <a:t>απειροστά μικρή</a:t>
                </a:r>
                <a:r>
                  <a:rPr lang="el-GR" dirty="0" smtClean="0"/>
                  <a:t>, μπορούμε να πούμε ότι και η μεταβολή της δυναμικής ενέργειας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𝑼</m:t>
                    </m:r>
                    <m:r>
                      <a:rPr lang="en-US" i="1">
                        <a:latin typeface="Cambria Math" panose="02040503050406030204" pitchFamily="18" charset="0"/>
                      </a:rPr>
                      <m:t> </m:t>
                    </m:r>
                  </m:oMath>
                </a14:m>
                <a:r>
                  <a:rPr lang="el-GR" dirty="0" smtClean="0"/>
                  <a:t>είναι </a:t>
                </a:r>
                <a:r>
                  <a:rPr lang="el-GR" b="1" dirty="0" smtClean="0"/>
                  <a:t>απειροστά μικρή</a:t>
                </a:r>
                <a:r>
                  <a:rPr lang="en-US" dirty="0" smtClean="0"/>
                  <a:t/>
                </a:r>
                <a:br>
                  <a:rPr lang="en-US" dirty="0" smtClean="0"/>
                </a:br>
                <a:r>
                  <a:rPr lang="en-US" dirty="0" smtClean="0"/>
                  <a:t/>
                </a:r>
                <a:br>
                  <a:rPr lang="en-US" dirty="0" smtClean="0"/>
                </a:br>
                <a14:m>
                  <m:oMath xmlns:m="http://schemas.openxmlformats.org/officeDocument/2006/math">
                    <m:r>
                      <a:rPr lang="aa-ET" b="0" i="1" smtClean="0">
                        <a:latin typeface="Cambria Math" panose="02040503050406030204" pitchFamily="18" charset="0"/>
                      </a:rPr>
                      <m:t>𝑑</m:t>
                    </m:r>
                    <m:r>
                      <a:rPr lang="en-US" i="1">
                        <a:latin typeface="Cambria Math" panose="02040503050406030204" pitchFamily="18" charset="0"/>
                      </a:rPr>
                      <m:t>𝑈</m:t>
                    </m:r>
                    <m:r>
                      <a:rPr lang="el-GR" b="0" i="1" smtClean="0">
                        <a:latin typeface="Cambria Math" panose="02040503050406030204" pitchFamily="18" charset="0"/>
                      </a:rPr>
                      <m:t>=</m:t>
                    </m:r>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m:rPr>
                        <m:sty m:val="p"/>
                      </m:rPr>
                      <a:rPr lang="aa-ET" b="0" i="0" smtClean="0">
                        <a:latin typeface="Cambria Math" panose="02040503050406030204" pitchFamily="18" charset="0"/>
                      </a:rPr>
                      <m:t>d</m:t>
                    </m:r>
                    <m:r>
                      <a:rPr lang="en-US" i="1">
                        <a:latin typeface="Cambria Math" panose="02040503050406030204" pitchFamily="18" charset="0"/>
                      </a:rPr>
                      <m:t>𝑥</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oMath>
                </a14:m>
                <a:endParaRPr lang="en-US" i="1" dirty="0" smtClean="0">
                  <a:latin typeface="Cambria Math" panose="02040503050406030204" pitchFamily="18" charset="0"/>
                </a:endParaRPr>
              </a:p>
              <a:p>
                <a:endParaRPr lang="el-GR" sz="1400" dirty="0" smtClean="0"/>
              </a:p>
              <a:p>
                <a:r>
                  <a:rPr lang="el-GR" dirty="0" smtClean="0"/>
                  <a:t>Έτσι</a:t>
                </a:r>
                <a:endParaRPr lang="en-US" dirty="0" smtClean="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l-GR"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oMath>
                  </m:oMathPara>
                </a14:m>
                <a:endParaRPr lang="el-GR" dirty="0" smtClean="0"/>
              </a:p>
              <a:p>
                <a:pPr marL="68580" indent="0">
                  <a:buNone/>
                </a:pPr>
                <a:endParaRPr lang="en-US" sz="1200" dirty="0" smtClean="0"/>
              </a:p>
              <a:p>
                <a:r>
                  <a:rPr lang="el-GR" dirty="0" smtClean="0"/>
                  <a:t>Η συνάρτηση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smtClean="0"/>
                  <a:t> </a:t>
                </a:r>
                <a:r>
                  <a:rPr lang="el-GR" dirty="0" smtClean="0"/>
                  <a:t>λέγεται </a:t>
                </a:r>
                <a:r>
                  <a:rPr lang="el-GR" b="1" dirty="0" smtClean="0"/>
                  <a:t>συνάρτηση δυναμικής ενέργειας</a:t>
                </a:r>
              </a:p>
              <a:p>
                <a:r>
                  <a:rPr lang="el-GR" dirty="0" smtClean="0"/>
                  <a:t>Η θέση </a:t>
                </a:r>
                <a14:m>
                  <m:oMath xmlns:m="http://schemas.openxmlformats.org/officeDocument/2006/math">
                    <m:r>
                      <a:rPr lang="en-US" i="1" dirty="0" smtClean="0">
                        <a:latin typeface="Cambria Math" panose="02040503050406030204" pitchFamily="18" charset="0"/>
                      </a:rPr>
                      <m:t>𝑥</m:t>
                    </m:r>
                  </m:oMath>
                </a14:m>
                <a:r>
                  <a:rPr lang="en-US" dirty="0" smtClean="0"/>
                  <a:t> </a:t>
                </a:r>
                <a:r>
                  <a:rPr lang="el-GR" dirty="0" smtClean="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l-GR" b="0" i="1" smtClean="0">
                        <a:latin typeface="Cambria Math" panose="02040503050406030204" pitchFamily="18" charset="0"/>
                      </a:rPr>
                      <m:t>=0</m:t>
                    </m:r>
                  </m:oMath>
                </a14:m>
                <a:r>
                  <a:rPr lang="el-GR" dirty="0" smtClean="0"/>
                  <a:t> λέγεται </a:t>
                </a:r>
                <a:r>
                  <a:rPr lang="el-GR" b="1" dirty="0" smtClean="0"/>
                  <a:t>θέση ισορροπίας</a:t>
                </a:r>
                <a:endParaRPr lang="en-US" b="1" dirty="0" smtClean="0"/>
              </a:p>
              <a:p>
                <a:r>
                  <a:rPr lang="el-GR" dirty="0" smtClean="0"/>
                  <a:t>Προφανώς ισχύει και </a:t>
                </a:r>
                <a:endParaRPr lang="en-US" dirty="0" smtClean="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𝑧</m:t>
                          </m:r>
                        </m:den>
                      </m:f>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r="-619"/>
                </a:stretch>
              </a:blipFill>
            </p:spPr>
            <p:txBody>
              <a:bodyPr/>
              <a:lstStyle/>
              <a:p>
                <a:r>
                  <a:rPr lang="en-US">
                    <a:noFill/>
                  </a:rPr>
                  <a:t> </a:t>
                </a:r>
              </a:p>
            </p:txBody>
          </p:sp>
        </mc:Fallback>
      </mc:AlternateContent>
    </p:spTree>
    <p:extLst>
      <p:ext uri="{BB962C8B-B14F-4D97-AF65-F5344CB8AC3E}">
        <p14:creationId xmlns:p14="http://schemas.microsoft.com/office/powerpoint/2010/main" val="277593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81600"/>
          </a:xfrm>
        </p:spPr>
        <p:txBody>
          <a:bodyPr>
            <a:noAutofit/>
          </a:bodyPr>
          <a:lstStyle/>
          <a:p>
            <a:r>
              <a:rPr lang="el-GR" sz="1800" b="1" dirty="0" smtClean="0"/>
              <a:t>Ευσταθής ισορροπία (</a:t>
            </a:r>
            <a:r>
              <a:rPr lang="en-US" sz="1800" b="1" dirty="0" smtClean="0"/>
              <a:t>stable equilibrium)</a:t>
            </a:r>
          </a:p>
          <a:p>
            <a:pPr lvl="1"/>
            <a:r>
              <a:rPr lang="el-GR" sz="1600" dirty="0" smtClean="0"/>
              <a:t>Ένα σύστημα λέγεται ευσταθούς ισορροπίας όταν οποιαδήποτε μεταβολή μακριά από τη θέση ισορροπίας του έχει ως συνέπεια την έγερση μιας δύναμης που επαναφέρει το σύστημα στη θέση ισορροπίας του</a:t>
            </a:r>
          </a:p>
          <a:p>
            <a:pPr lvl="2"/>
            <a:r>
              <a:rPr lang="el-GR" sz="1600" dirty="0" smtClean="0"/>
              <a:t>Παραδείγματα: </a:t>
            </a:r>
            <a:r>
              <a:rPr lang="el-GR" sz="1400" dirty="0" smtClean="0"/>
              <a:t>σύστημα σώματος-ελατηρίου</a:t>
            </a:r>
            <a:r>
              <a:rPr lang="en-US" sz="1400" dirty="0" smtClean="0"/>
              <a:t>, </a:t>
            </a:r>
            <a:r>
              <a:rPr lang="el-GR" sz="1400" dirty="0" smtClean="0"/>
              <a:t>σύστημα μπίλιας-κυρτού μπώλ-Γης</a:t>
            </a:r>
          </a:p>
          <a:p>
            <a:endParaRPr lang="el-GR" sz="500" b="1" dirty="0" smtClean="0"/>
          </a:p>
          <a:p>
            <a:r>
              <a:rPr lang="el-GR" sz="1800" b="1" dirty="0" smtClean="0"/>
              <a:t>Ασταθής ισορροπία (</a:t>
            </a:r>
            <a:r>
              <a:rPr lang="en-US" sz="1800" b="1" dirty="0" smtClean="0"/>
              <a:t>unstable equilibrium)</a:t>
            </a:r>
          </a:p>
          <a:p>
            <a:pPr lvl="1"/>
            <a:r>
              <a:rPr lang="el-GR" sz="1600" dirty="0"/>
              <a:t>Ένα σύστημα λέγεται </a:t>
            </a:r>
            <a:r>
              <a:rPr lang="el-GR" sz="1600" dirty="0" smtClean="0"/>
              <a:t>ασταθούς </a:t>
            </a:r>
            <a:r>
              <a:rPr lang="el-GR" sz="1600" dirty="0"/>
              <a:t>ισορροπίας όταν οποιαδήποτε μεταβολή μακριά από τη θέση ισορροπίας του έχει ως συνέπεια </a:t>
            </a:r>
            <a:r>
              <a:rPr lang="el-GR" sz="1600" dirty="0" smtClean="0"/>
              <a:t>την έγερση μιας δύναμης </a:t>
            </a:r>
            <a:r>
              <a:rPr lang="el-GR" sz="1600" dirty="0"/>
              <a:t>που </a:t>
            </a:r>
            <a:r>
              <a:rPr lang="el-GR" sz="1600" dirty="0" smtClean="0"/>
              <a:t>απομακρύνει περισσότερο </a:t>
            </a:r>
            <a:r>
              <a:rPr lang="el-GR" sz="1600" dirty="0"/>
              <a:t>το σύστημα </a:t>
            </a:r>
            <a:r>
              <a:rPr lang="el-GR" sz="1600" dirty="0" smtClean="0"/>
              <a:t>από τη </a:t>
            </a:r>
            <a:r>
              <a:rPr lang="el-GR" sz="1600" dirty="0"/>
              <a:t>θέση ισορροπίας του</a:t>
            </a:r>
          </a:p>
          <a:p>
            <a:pPr lvl="2"/>
            <a:r>
              <a:rPr lang="el-GR" sz="1600" dirty="0" smtClean="0"/>
              <a:t>Παραδείγματα: </a:t>
            </a:r>
            <a:r>
              <a:rPr lang="el-GR" sz="1400" dirty="0" smtClean="0"/>
              <a:t>σύστημα μολυβιού-Γης που ισορροπεί στη μύτη του επάνω σε μια επιφάνεια, σύστημα μπάλας-Γης στην κορυφή ενός λόφου</a:t>
            </a:r>
          </a:p>
          <a:p>
            <a:endParaRPr lang="el-GR" sz="300" b="1" dirty="0" smtClean="0"/>
          </a:p>
          <a:p>
            <a:r>
              <a:rPr lang="el-GR" sz="1800" b="1" dirty="0" smtClean="0"/>
              <a:t>Ουδέτερη ισορροπία (</a:t>
            </a:r>
            <a:r>
              <a:rPr lang="en-US" sz="1800" b="1" dirty="0" smtClean="0"/>
              <a:t>neutral equilibrium)</a:t>
            </a:r>
            <a:endParaRPr lang="el-GR" sz="1800" b="1" dirty="0" smtClean="0"/>
          </a:p>
          <a:p>
            <a:pPr lvl="1"/>
            <a:r>
              <a:rPr lang="el-GR" sz="1600" dirty="0" smtClean="0"/>
              <a:t>Ένα σύστημα λέγεται ουδέτερης ισορροπίας</a:t>
            </a:r>
            <a:r>
              <a:rPr lang="en-US" sz="1600" dirty="0" smtClean="0"/>
              <a:t> </a:t>
            </a:r>
            <a:r>
              <a:rPr lang="el-GR" sz="1600" dirty="0" smtClean="0"/>
              <a:t>αν η θέση ισορροπίας του δεν εξαρτάται από μετατοπίσεις από την αρχική του θέση, δηλ. όταν παραμένει στη νέα του θέση μετά από κάποια μετατόπιση χωρίς να επιστρέφει πίσω στην αρχική του θέση</a:t>
            </a:r>
          </a:p>
          <a:p>
            <a:pPr lvl="2"/>
            <a:r>
              <a:rPr lang="el-GR" sz="1600" dirty="0" smtClean="0"/>
              <a:t>Παράδειγμα: </a:t>
            </a:r>
            <a:r>
              <a:rPr lang="el-GR" sz="1400" dirty="0" smtClean="0"/>
              <a:t>σύστημα μπάλας-οριζόντιου εδάφους, σύστημα βιβλίου πλευρικά τοποθετημένου-οριζόντιου εδάφους</a:t>
            </a:r>
            <a:endParaRPr lang="en-US" sz="1400" dirty="0" smtClean="0"/>
          </a:p>
        </p:txBody>
      </p:sp>
    </p:spTree>
    <p:extLst>
      <p:ext uri="{BB962C8B-B14F-4D97-AF65-F5344CB8AC3E}">
        <p14:creationId xmlns:p14="http://schemas.microsoft.com/office/powerpoint/2010/main" val="28077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7992532" cy="4495800"/>
          </a:xfrm>
          <a:prstGeom prst="rect">
            <a:avLst/>
          </a:prstGeom>
        </p:spPr>
      </p:pic>
    </p:spTree>
    <p:extLst>
      <p:ext uri="{BB962C8B-B14F-4D97-AF65-F5344CB8AC3E}">
        <p14:creationId xmlns:p14="http://schemas.microsoft.com/office/powerpoint/2010/main" val="2744600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2222" cy="5029200"/>
              </a:xfrm>
            </p:spPr>
            <p:txBody>
              <a:bodyPr/>
              <a:lstStyle/>
              <a:p>
                <a:r>
                  <a:rPr lang="el-GR" dirty="0" smtClean="0"/>
                  <a:t>Η κλίση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a14:m>
                <a:r>
                  <a:rPr lang="el-GR" dirty="0" smtClean="0"/>
                  <a:t> μας πληροφορεί για την ευστάθεια ή αστάθεια ενός συστήματος</a:t>
                </a:r>
                <a:endParaRPr lang="en-US" sz="1400" dirty="0"/>
              </a:p>
              <a:p>
                <a:r>
                  <a:rPr lang="el-GR" b="1" dirty="0" smtClean="0"/>
                  <a:t>Παραδείγματα:</a:t>
                </a:r>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2222" cy="5029200"/>
              </a:xfrm>
              <a:blipFill rotWithShape="0">
                <a:blip r:embed="rId2"/>
                <a:stretch>
                  <a:fillRect r="-308"/>
                </a:stretch>
              </a:blipFill>
            </p:spPr>
            <p:txBody>
              <a:bodyPr/>
              <a:lstStyle/>
              <a:p>
                <a:r>
                  <a:rPr lang="el-GR">
                    <a:noFill/>
                  </a:rPr>
                  <a:t> </a:t>
                </a:r>
              </a:p>
            </p:txBody>
          </p:sp>
        </mc:Fallback>
      </mc:AlternateContent>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948" r="2417"/>
          <a:stretch/>
        </p:blipFill>
        <p:spPr>
          <a:xfrm>
            <a:off x="4783669" y="3513667"/>
            <a:ext cx="3886200" cy="2991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62" y="3581401"/>
            <a:ext cx="4073166" cy="2922468"/>
          </a:xfrm>
          <a:prstGeom prst="rect">
            <a:avLst/>
          </a:prstGeom>
        </p:spPr>
      </p:pic>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m:oMathPara>
                </a14:m>
                <a:endParaRPr lang="el-G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grpSp>
        <p:nvGrpSpPr>
          <p:cNvPr id="10" name="Group 9"/>
          <p:cNvGrpSpPr/>
          <p:nvPr/>
        </p:nvGrpSpPr>
        <p:grpSpPr>
          <a:xfrm>
            <a:off x="738350" y="4648200"/>
            <a:ext cx="2004850" cy="1855669"/>
            <a:chOff x="738350" y="4648200"/>
            <a:chExt cx="2004850" cy="1855669"/>
          </a:xfrm>
          <a:solidFill>
            <a:srgbClr val="FF0000"/>
          </a:solidFill>
        </p:grpSpPr>
        <p:cxnSp>
          <p:nvCxnSpPr>
            <p:cNvPr id="8" name="Straight Connector 7"/>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1" name="Group 10"/>
          <p:cNvGrpSpPr/>
          <p:nvPr/>
        </p:nvGrpSpPr>
        <p:grpSpPr>
          <a:xfrm rot="4929788">
            <a:off x="2814218" y="4069237"/>
            <a:ext cx="2004850" cy="1855669"/>
            <a:chOff x="738350" y="4648200"/>
            <a:chExt cx="2004850" cy="1855669"/>
          </a:xfrm>
          <a:solidFill>
            <a:srgbClr val="FF0000"/>
          </a:solidFill>
        </p:grpSpPr>
        <p:cxnSp>
          <p:nvCxnSpPr>
            <p:cNvPr id="12" name="Straight Connector 1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mc:AlternateContent xmlns:mc="http://schemas.openxmlformats.org/markup-compatibility/2006" xmlns:a14="http://schemas.microsoft.com/office/drawing/2010/main">
        <mc:Choice Requires="a14">
          <p:sp>
            <p:nvSpPr>
              <p:cNvPr id="14" name="TextBox 13"/>
              <p:cNvSpPr txBox="1"/>
              <p:nvPr/>
            </p:nvSpPr>
            <p:spPr>
              <a:xfrm>
                <a:off x="609600" y="2920407"/>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&lt;0⇒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&gt;0</m:t>
                      </m:r>
                    </m:oMath>
                  </m:oMathPara>
                </a14:m>
                <a:endParaRPr lang="el-GR" dirty="0"/>
              </a:p>
            </p:txBody>
          </p:sp>
        </mc:Choice>
        <mc:Fallback xmlns="">
          <p:sp>
            <p:nvSpPr>
              <p:cNvPr id="14" name="TextBox 13"/>
              <p:cNvSpPr txBox="1">
                <a:spLocks noRot="1" noChangeAspect="1" noMove="1" noResize="1" noEditPoints="1" noAdjustHandles="1" noChangeArrowheads="1" noChangeShapeType="1" noTextEdit="1"/>
              </p:cNvSpPr>
              <p:nvPr/>
            </p:nvSpPr>
            <p:spPr>
              <a:xfrm>
                <a:off x="609600" y="2920407"/>
                <a:ext cx="1746376" cy="525913"/>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5303" y="2940090"/>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&gt;0⇒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&lt;0</m:t>
                      </m:r>
                    </m:oMath>
                  </m:oMathPara>
                </a14:m>
                <a:endParaRPr lang="el-GR" dirty="0"/>
              </a:p>
            </p:txBody>
          </p:sp>
        </mc:Choice>
        <mc:Fallback xmlns="">
          <p:sp>
            <p:nvSpPr>
              <p:cNvPr id="15" name="TextBox 14"/>
              <p:cNvSpPr txBox="1">
                <a:spLocks noRot="1" noChangeAspect="1" noMove="1" noResize="1" noEditPoints="1" noAdjustHandles="1" noChangeArrowheads="1" noChangeShapeType="1" noTextEdit="1"/>
              </p:cNvSpPr>
              <p:nvPr/>
            </p:nvSpPr>
            <p:spPr>
              <a:xfrm>
                <a:off x="2845303" y="2940090"/>
                <a:ext cx="1746376" cy="525913"/>
              </a:xfrm>
              <a:prstGeom prst="rect">
                <a:avLst/>
              </a:prstGeom>
              <a:blipFill rotWithShape="0">
                <a:blip r:embed="rId7"/>
                <a:stretch>
                  <a:fillRect/>
                </a:stretch>
              </a:blipFill>
            </p:spPr>
            <p:txBody>
              <a:bodyPr/>
              <a:lstStyle/>
              <a:p>
                <a:r>
                  <a:rPr lang="el-GR">
                    <a:noFill/>
                  </a:rPr>
                  <a:t> </a:t>
                </a:r>
              </a:p>
            </p:txBody>
          </p:sp>
        </mc:Fallback>
      </mc:AlternateContent>
      <p:grpSp>
        <p:nvGrpSpPr>
          <p:cNvPr id="16" name="Group 15"/>
          <p:cNvGrpSpPr/>
          <p:nvPr/>
        </p:nvGrpSpPr>
        <p:grpSpPr>
          <a:xfrm rot="5866485">
            <a:off x="5220308" y="3720364"/>
            <a:ext cx="2004850" cy="1855669"/>
            <a:chOff x="738350" y="4648200"/>
            <a:chExt cx="2004850" cy="1855669"/>
          </a:xfrm>
          <a:solidFill>
            <a:srgbClr val="FF0000"/>
          </a:solidFill>
        </p:grpSpPr>
        <p:cxnSp>
          <p:nvCxnSpPr>
            <p:cNvPr id="17" name="Straight Connector 16"/>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mc:AlternateContent xmlns:mc="http://schemas.openxmlformats.org/markup-compatibility/2006" xmlns:a14="http://schemas.microsoft.com/office/drawing/2010/main">
        <mc:Choice Requires="a14">
          <p:sp>
            <p:nvSpPr>
              <p:cNvPr id="19" name="TextBox 18"/>
              <p:cNvSpPr txBox="1"/>
              <p:nvPr/>
            </p:nvSpPr>
            <p:spPr>
              <a:xfrm>
                <a:off x="4793431" y="2940089"/>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&gt;0⇒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&lt;0</m:t>
                      </m:r>
                    </m:oMath>
                  </m:oMathPara>
                </a14:m>
                <a:endParaRPr lang="el-GR" dirty="0"/>
              </a:p>
            </p:txBody>
          </p:sp>
        </mc:Choice>
        <mc:Fallback xmlns="">
          <p:sp>
            <p:nvSpPr>
              <p:cNvPr id="19" name="TextBox 18"/>
              <p:cNvSpPr txBox="1">
                <a:spLocks noRot="1" noChangeAspect="1" noMove="1" noResize="1" noEditPoints="1" noAdjustHandles="1" noChangeArrowheads="1" noChangeShapeType="1" noTextEdit="1"/>
              </p:cNvSpPr>
              <p:nvPr/>
            </p:nvSpPr>
            <p:spPr>
              <a:xfrm>
                <a:off x="4793431" y="2940089"/>
                <a:ext cx="1746376" cy="525913"/>
              </a:xfrm>
              <a:prstGeom prst="rect">
                <a:avLst/>
              </a:prstGeom>
              <a:blipFill rotWithShape="0">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808088" y="2931954"/>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&lt;0⇒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&gt;0</m:t>
                      </m:r>
                    </m:oMath>
                  </m:oMathPara>
                </a14:m>
                <a:endParaRPr lang="el-GR" dirty="0"/>
              </a:p>
            </p:txBody>
          </p:sp>
        </mc:Choice>
        <mc:Fallback xmlns="">
          <p:sp>
            <p:nvSpPr>
              <p:cNvPr id="20" name="TextBox 19"/>
              <p:cNvSpPr txBox="1">
                <a:spLocks noRot="1" noChangeAspect="1" noMove="1" noResize="1" noEditPoints="1" noAdjustHandles="1" noChangeArrowheads="1" noChangeShapeType="1" noTextEdit="1"/>
              </p:cNvSpPr>
              <p:nvPr/>
            </p:nvSpPr>
            <p:spPr>
              <a:xfrm>
                <a:off x="6808088" y="2931954"/>
                <a:ext cx="1746376" cy="525913"/>
              </a:xfrm>
              <a:prstGeom prst="rect">
                <a:avLst/>
              </a:prstGeom>
              <a:blipFill rotWithShape="0">
                <a:blip r:embed="rId9"/>
                <a:stretch>
                  <a:fillRect/>
                </a:stretch>
              </a:blipFill>
            </p:spPr>
            <p:txBody>
              <a:bodyPr/>
              <a:lstStyle/>
              <a:p>
                <a:r>
                  <a:rPr lang="el-GR">
                    <a:noFill/>
                  </a:rPr>
                  <a:t> </a:t>
                </a:r>
              </a:p>
            </p:txBody>
          </p:sp>
        </mc:Fallback>
      </mc:AlternateContent>
      <p:grpSp>
        <p:nvGrpSpPr>
          <p:cNvPr id="21" name="Group 20"/>
          <p:cNvGrpSpPr/>
          <p:nvPr/>
        </p:nvGrpSpPr>
        <p:grpSpPr>
          <a:xfrm rot="347892">
            <a:off x="6310191" y="4011072"/>
            <a:ext cx="2004850" cy="1855669"/>
            <a:chOff x="738350" y="4648200"/>
            <a:chExt cx="2004850" cy="1855669"/>
          </a:xfrm>
          <a:solidFill>
            <a:srgbClr val="FF0000"/>
          </a:solidFill>
        </p:grpSpPr>
        <p:cxnSp>
          <p:nvCxnSpPr>
            <p:cNvPr id="22" name="Straight Connector 2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mc:AlternateContent xmlns:mc="http://schemas.openxmlformats.org/markup-compatibility/2006" xmlns:a14="http://schemas.microsoft.com/office/drawing/2010/main">
        <mc:Choice Requires="a14">
          <p:sp>
            <p:nvSpPr>
              <p:cNvPr id="6" name="TextBox 5"/>
              <p:cNvSpPr txBox="1"/>
              <p:nvPr/>
            </p:nvSpPr>
            <p:spPr>
              <a:xfrm>
                <a:off x="1144554" y="3527006"/>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6" name="TextBox 5"/>
              <p:cNvSpPr txBox="1">
                <a:spLocks noRot="1" noChangeAspect="1" noMove="1" noResize="1" noEditPoints="1" noAdjustHandles="1" noChangeArrowheads="1" noChangeShapeType="1" noTextEdit="1"/>
              </p:cNvSpPr>
              <p:nvPr/>
            </p:nvSpPr>
            <p:spPr>
              <a:xfrm>
                <a:off x="1144554" y="3527006"/>
                <a:ext cx="676467" cy="310598"/>
              </a:xfrm>
              <a:prstGeom prst="rect">
                <a:avLst/>
              </a:prstGeom>
              <a:blipFill rotWithShape="0">
                <a:blip r:embed="rId10"/>
                <a:stretch>
                  <a:fillRect l="-8108" t="-45098" r="-50450"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604134" y="3575602"/>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24" name="TextBox 23"/>
              <p:cNvSpPr txBox="1">
                <a:spLocks noRot="1" noChangeAspect="1" noMove="1" noResize="1" noEditPoints="1" noAdjustHandles="1" noChangeArrowheads="1" noChangeShapeType="1" noTextEdit="1"/>
              </p:cNvSpPr>
              <p:nvPr/>
            </p:nvSpPr>
            <p:spPr>
              <a:xfrm>
                <a:off x="7604134" y="3575602"/>
                <a:ext cx="676467" cy="310598"/>
              </a:xfrm>
              <a:prstGeom prst="rect">
                <a:avLst/>
              </a:prstGeom>
              <a:blipFill rotWithShape="0">
                <a:blip r:embed="rId11"/>
                <a:stretch>
                  <a:fillRect l="-7207" t="-45098" r="-51351"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249866" y="3566897"/>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25" name="TextBox 24"/>
              <p:cNvSpPr txBox="1">
                <a:spLocks noRot="1" noChangeAspect="1" noMove="1" noResize="1" noEditPoints="1" noAdjustHandles="1" noChangeArrowheads="1" noChangeShapeType="1" noTextEdit="1"/>
              </p:cNvSpPr>
              <p:nvPr/>
            </p:nvSpPr>
            <p:spPr>
              <a:xfrm>
                <a:off x="3249866" y="3566897"/>
                <a:ext cx="676467" cy="310598"/>
              </a:xfrm>
              <a:prstGeom prst="rect">
                <a:avLst/>
              </a:prstGeom>
              <a:blipFill rotWithShape="0">
                <a:blip r:embed="rId12"/>
                <a:stretch>
                  <a:fillRect l="-7207" t="-43137" r="-51351" b="-980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328385" y="3566897"/>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26" name="TextBox 25"/>
              <p:cNvSpPr txBox="1">
                <a:spLocks noRot="1" noChangeAspect="1" noMove="1" noResize="1" noEditPoints="1" noAdjustHandles="1" noChangeArrowheads="1" noChangeShapeType="1" noTextEdit="1"/>
              </p:cNvSpPr>
              <p:nvPr/>
            </p:nvSpPr>
            <p:spPr>
              <a:xfrm>
                <a:off x="5328385" y="3566897"/>
                <a:ext cx="676467" cy="310598"/>
              </a:xfrm>
              <a:prstGeom prst="rect">
                <a:avLst/>
              </a:prstGeom>
              <a:blipFill rotWithShape="0">
                <a:blip r:embed="rId13"/>
                <a:stretch>
                  <a:fillRect l="-7207" t="-43137" r="-51351" b="-9804"/>
                </a:stretch>
              </a:blipFill>
            </p:spPr>
            <p:txBody>
              <a:bodyPr/>
              <a:lstStyle/>
              <a:p>
                <a:r>
                  <a:rPr lang="el-GR">
                    <a:noFill/>
                  </a:rPr>
                  <a:t> </a:t>
                </a:r>
              </a:p>
            </p:txBody>
          </p:sp>
        </mc:Fallback>
      </mc:AlternateContent>
    </p:spTree>
    <p:extLst>
      <p:ext uri="{BB962C8B-B14F-4D97-AF65-F5344CB8AC3E}">
        <p14:creationId xmlns:p14="http://schemas.microsoft.com/office/powerpoint/2010/main" val="172222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6" grpId="0"/>
      <p:bldP spid="24"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599"/>
                <a:ext cx="7922222" cy="5147187"/>
              </a:xfrm>
            </p:spPr>
            <p:txBody>
              <a:bodyPr/>
              <a:lstStyle/>
              <a:p>
                <a:endParaRPr lang="en-US" b="1" dirty="0"/>
              </a:p>
              <a:p>
                <a:r>
                  <a:rPr lang="el-GR" dirty="0" smtClean="0"/>
                  <a:t>Όταν </a:t>
                </a:r>
                <a14:m>
                  <m:oMath xmlns:m="http://schemas.openxmlformats.org/officeDocument/2006/math">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ea typeface="Cambria Math" panose="02040503050406030204" pitchFamily="18" charset="0"/>
                      </a:rPr>
                      <m:t>⇈</m:t>
                    </m:r>
                    <m:acc>
                      <m:accPr>
                        <m:chr m:val="⃗"/>
                        <m:ctrlPr>
                          <a:rPr lang="aa-ET" b="0" i="1" smtClean="0">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𝑥</m:t>
                        </m:r>
                      </m:e>
                    </m:acc>
                  </m:oMath>
                </a14:m>
                <a:r>
                  <a:rPr lang="aa-ET" dirty="0" smtClean="0"/>
                  <a:t>, </a:t>
                </a:r>
                <a:r>
                  <a:rPr lang="el-GR" dirty="0" smtClean="0"/>
                  <a:t>η δύναμη που εγείρεται είναι ομόρροπη με τα μετατόπιση</a:t>
                </a:r>
              </a:p>
              <a:p>
                <a:pPr lvl="1"/>
                <a:r>
                  <a:rPr lang="el-GR" dirty="0" smtClean="0"/>
                  <a:t>Το σύστημα μετατοπίζεται περαιτέρω μακριά από τη θέση ισορροπίας του!</a:t>
                </a:r>
              </a:p>
              <a:p>
                <a:pPr lvl="2"/>
                <a:r>
                  <a:rPr lang="el-GR" dirty="0" smtClean="0"/>
                  <a:t>Αστάθεια!</a:t>
                </a:r>
              </a:p>
              <a:p>
                <a:pPr lvl="2"/>
                <a:endParaRPr lang="el-GR" dirty="0" smtClean="0"/>
              </a:p>
              <a:p>
                <a:pPr lvl="2"/>
                <a:endParaRPr lang="el-GR" dirty="0" smtClean="0"/>
              </a:p>
              <a:p>
                <a:r>
                  <a:rPr lang="el-GR" dirty="0"/>
                  <a:t>Όταν </a:t>
                </a:r>
                <a14:m>
                  <m:oMath xmlns:m="http://schemas.openxmlformats.org/officeDocument/2006/math">
                    <m:acc>
                      <m:accPr>
                        <m:chr m:val="⃗"/>
                        <m:ctrlPr>
                          <a:rPr lang="aa-ET" i="1">
                            <a:latin typeface="Cambria Math" panose="02040503050406030204" pitchFamily="18" charset="0"/>
                          </a:rPr>
                        </m:ctrlPr>
                      </m:accPr>
                      <m:e>
                        <m:r>
                          <a:rPr lang="aa-ET" i="1">
                            <a:latin typeface="Cambria Math" panose="02040503050406030204" pitchFamily="18" charset="0"/>
                          </a:rPr>
                          <m:t>𝐹</m:t>
                        </m:r>
                      </m:e>
                    </m:acc>
                    <m:r>
                      <a:rPr lang="aa-ET" i="1" smtClean="0">
                        <a:latin typeface="Cambria Math" panose="02040503050406030204" pitchFamily="18" charset="0"/>
                        <a:ea typeface="Cambria Math" panose="02040503050406030204" pitchFamily="18" charset="0"/>
                      </a:rPr>
                      <m:t>↑↓</m:t>
                    </m:r>
                    <m:acc>
                      <m:accPr>
                        <m:chr m:val="⃗"/>
                        <m:ctrlPr>
                          <a:rPr lang="aa-ET" i="1">
                            <a:latin typeface="Cambria Math" panose="02040503050406030204" pitchFamily="18" charset="0"/>
                            <a:ea typeface="Cambria Math" panose="02040503050406030204" pitchFamily="18" charset="0"/>
                          </a:rPr>
                        </m:ctrlPr>
                      </m:accPr>
                      <m:e>
                        <m:r>
                          <a:rPr lang="aa-ET" i="1">
                            <a:latin typeface="Cambria Math" panose="02040503050406030204" pitchFamily="18" charset="0"/>
                            <a:ea typeface="Cambria Math" panose="02040503050406030204" pitchFamily="18" charset="0"/>
                          </a:rPr>
                          <m:t>𝑥</m:t>
                        </m:r>
                      </m:e>
                    </m:acc>
                  </m:oMath>
                </a14:m>
                <a:r>
                  <a:rPr lang="aa-ET" dirty="0"/>
                  <a:t>, </a:t>
                </a:r>
                <a:r>
                  <a:rPr lang="el-GR" dirty="0"/>
                  <a:t>η δύναμη που εγείρεται είναι </a:t>
                </a:r>
                <a:r>
                  <a:rPr lang="el-GR" dirty="0" smtClean="0"/>
                  <a:t>αντίρροπη </a:t>
                </a:r>
                <a:r>
                  <a:rPr lang="el-GR" dirty="0"/>
                  <a:t>με τα μετατόπιση</a:t>
                </a:r>
              </a:p>
              <a:p>
                <a:pPr lvl="1"/>
                <a:r>
                  <a:rPr lang="el-GR" dirty="0"/>
                  <a:t>Το </a:t>
                </a:r>
                <a:r>
                  <a:rPr lang="el-GR" dirty="0" smtClean="0"/>
                  <a:t>σύστημα επιστρέφει στη θέση ισορροπίας του!</a:t>
                </a:r>
                <a:endParaRPr lang="el-GR" dirty="0"/>
              </a:p>
              <a:p>
                <a:pPr lvl="2"/>
                <a:r>
                  <a:rPr lang="el-GR" dirty="0" smtClean="0"/>
                  <a:t>Ευστάθεια</a:t>
                </a:r>
                <a:r>
                  <a:rPr lang="el-GR" dirty="0"/>
                  <a:t>!</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599"/>
                <a:ext cx="7922222" cy="5147187"/>
              </a:xfrm>
              <a:blipFill>
                <a:blip r:embed="rId2"/>
                <a:stretch>
                  <a:fillRect r="-1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m:oMathPara>
                </a14:m>
                <a:endParaRPr lang="el-G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7963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05400"/>
          </a:xfrm>
        </p:spPr>
        <p:txBody>
          <a:bodyPr>
            <a:normAutofit/>
          </a:bodyPr>
          <a:lstStyle/>
          <a:p>
            <a:r>
              <a:rPr lang="el-GR" dirty="0"/>
              <a:t>Ένα πραγματικό σύστημα μπορεί να έχει </a:t>
            </a:r>
            <a:r>
              <a:rPr lang="el-GR" b="1" dirty="0"/>
              <a:t>περιοχές </a:t>
            </a:r>
            <a:r>
              <a:rPr lang="el-GR" dirty="0"/>
              <a:t>ευσταθούς, ασταθούς, και ουδέτερης </a:t>
            </a:r>
            <a:r>
              <a:rPr lang="el-GR" dirty="0" smtClean="0"/>
              <a:t>ισορροπίας</a:t>
            </a:r>
            <a:endParaRPr lang="el-GR" dirty="0"/>
          </a:p>
        </p:txBody>
      </p:sp>
      <p:grpSp>
        <p:nvGrpSpPr>
          <p:cNvPr id="7" name="Group 6"/>
          <p:cNvGrpSpPr/>
          <p:nvPr/>
        </p:nvGrpSpPr>
        <p:grpSpPr>
          <a:xfrm>
            <a:off x="1093075" y="2434628"/>
            <a:ext cx="7162800" cy="3928410"/>
            <a:chOff x="1093075" y="2434628"/>
            <a:chExt cx="7162800" cy="392841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75" y="2434628"/>
              <a:ext cx="7162800" cy="3928410"/>
            </a:xfrm>
            <a:prstGeom prst="rect">
              <a:avLst/>
            </a:prstGeom>
          </p:spPr>
        </p:pic>
        <p:cxnSp>
          <p:nvCxnSpPr>
            <p:cNvPr id="6" name="Straight Connector 5"/>
            <p:cNvCxnSpPr/>
            <p:nvPr/>
          </p:nvCxnSpPr>
          <p:spPr>
            <a:xfrm flipV="1">
              <a:off x="3933825" y="5216525"/>
              <a:ext cx="412750" cy="30321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69858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b="1" u="sng" dirty="0" smtClean="0"/>
                  <a:t>Παράδειγμα:</a:t>
                </a:r>
              </a:p>
              <a:p>
                <a:r>
                  <a:rPr lang="el-GR" dirty="0" smtClean="0"/>
                  <a:t>Ένα σύστημα έχει δυναμική ενέργεια </a:t>
                </a:r>
                <a14:m>
                  <m:oMath xmlns:m="http://schemas.openxmlformats.org/officeDocument/2006/math">
                    <m:r>
                      <a:rPr lang="en-US" b="0" i="1" smtClean="0">
                        <a:latin typeface="Cambria Math" panose="02040503050406030204" pitchFamily="18" charset="0"/>
                      </a:rPr>
                      <m:t>𝑈</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2</m:t>
                            </m:r>
                            <m:r>
                              <a:rPr lang="en-US" b="0" i="1" smtClean="0">
                                <a:latin typeface="Cambria Math" panose="02040503050406030204" pitchFamily="18" charset="0"/>
                              </a:rPr>
                              <m:t>𝑥</m:t>
                            </m:r>
                          </m:e>
                        </m:d>
                      </m:e>
                    </m:func>
                  </m:oMath>
                </a14:m>
                <a:r>
                  <a:rPr lang="en-US" dirty="0" smtClean="0"/>
                  <a:t> </a:t>
                </a:r>
                <a:r>
                  <a:rPr lang="el-GR" dirty="0" smtClean="0"/>
                  <a:t>με </a:t>
                </a:r>
                <a14:m>
                  <m:oMath xmlns:m="http://schemas.openxmlformats.org/officeDocument/2006/math">
                    <m:r>
                      <a:rPr lang="en-US" i="1" dirty="0" smtClean="0">
                        <a:latin typeface="Cambria Math" panose="02040503050406030204" pitchFamily="18" charset="0"/>
                      </a:rPr>
                      <m:t>𝑥</m:t>
                    </m:r>
                  </m:oMath>
                </a14:m>
                <a:r>
                  <a:rPr lang="en-US" dirty="0" smtClean="0"/>
                  <a:t> </a:t>
                </a:r>
                <a:r>
                  <a:rPr lang="el-GR" dirty="0" smtClean="0"/>
                  <a:t>σε μέτρα στο διάστημα </a:t>
                </a:r>
                <a14:m>
                  <m:oMath xmlns:m="http://schemas.openxmlformats.org/officeDocument/2006/math">
                    <m:r>
                      <a:rPr lang="el-GR" i="1" dirty="0" smtClean="0">
                        <a:latin typeface="Cambria Math" panose="02040503050406030204" pitchFamily="18" charset="0"/>
                      </a:rPr>
                      <m:t>0</m:t>
                    </m:r>
                    <m:r>
                      <a:rPr lang="el-GR" b="0" i="1" dirty="0" smtClean="0">
                        <a:latin typeface="Cambria Math" panose="02040503050406030204" pitchFamily="18" charset="0"/>
                      </a:rPr>
                      <m:t>≤</m:t>
                    </m:r>
                    <m:r>
                      <a:rPr lang="el-GR" i="1" dirty="0" smtClean="0">
                        <a:latin typeface="Cambria Math" panose="02040503050406030204" pitchFamily="18" charset="0"/>
                      </a:rPr>
                      <m:t> </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 </m:t>
                    </m:r>
                    <m:r>
                      <a:rPr lang="el-GR" i="1" dirty="0" smtClean="0">
                        <a:latin typeface="Cambria Math" panose="02040503050406030204" pitchFamily="18" charset="0"/>
                      </a:rPr>
                      <m:t>𝜋</m:t>
                    </m:r>
                  </m:oMath>
                </a14:m>
                <a:r>
                  <a:rPr lang="el-GR" dirty="0" smtClean="0"/>
                  <a:t>.</a:t>
                </a:r>
                <a:r>
                  <a:rPr lang="en-US" dirty="0"/>
                  <a:t/>
                </a:r>
                <a:br>
                  <a:rPr lang="en-US" dirty="0"/>
                </a:br>
                <a:r>
                  <a:rPr lang="el-GR" dirty="0"/>
                  <a:t>α</a:t>
                </a:r>
                <a:r>
                  <a:rPr lang="el-GR" dirty="0" smtClean="0"/>
                  <a:t>) Βρείτε τις θέσεις ισορροπίας στο διάστημα </a:t>
                </a:r>
                <a14:m>
                  <m:oMath xmlns:m="http://schemas.openxmlformats.org/officeDocument/2006/math">
                    <m:r>
                      <a:rPr lang="el-GR" i="1" dirty="0" smtClean="0">
                        <a:latin typeface="Cambria Math" panose="02040503050406030204" pitchFamily="18" charset="0"/>
                      </a:rPr>
                      <m:t>[0, </m:t>
                    </m:r>
                    <m:r>
                      <a:rPr lang="el-GR" i="1" dirty="0" smtClean="0">
                        <a:latin typeface="Cambria Math" panose="02040503050406030204" pitchFamily="18" charset="0"/>
                      </a:rPr>
                      <m:t>𝜋</m:t>
                    </m:r>
                    <m:r>
                      <a:rPr lang="el-GR" i="1" dirty="0" smtClean="0">
                        <a:latin typeface="Cambria Math" panose="02040503050406030204" pitchFamily="18" charset="0"/>
                      </a:rPr>
                      <m:t>]</m:t>
                    </m:r>
                  </m:oMath>
                </a14:m>
                <a:r>
                  <a:rPr lang="el-GR" dirty="0" smtClean="0"/>
                  <a:t>. </a:t>
                </a:r>
                <a:br>
                  <a:rPr lang="el-GR" dirty="0" smtClean="0"/>
                </a:br>
                <a:r>
                  <a:rPr lang="el-GR" dirty="0"/>
                  <a:t>β</a:t>
                </a:r>
                <a:r>
                  <a:rPr lang="el-GR" dirty="0" smtClean="0"/>
                  <a:t>) Για καθεμιά από αυτές, ελέγξτε το είδος της θέσης ισορροπίας.</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2"/>
                <a:stretch>
                  <a:fillRect t="-955"/>
                </a:stretch>
              </a:blipFill>
            </p:spPr>
            <p:txBody>
              <a:bodyPr/>
              <a:lstStyle/>
              <a:p>
                <a:r>
                  <a:rPr lang="el-GR">
                    <a:noFill/>
                  </a:rPr>
                  <a:t> </a:t>
                </a:r>
              </a:p>
            </p:txBody>
          </p:sp>
        </mc:Fallback>
      </mc:AlternateContent>
      <p:pic>
        <p:nvPicPr>
          <p:cNvPr id="4" name="Picture 3"/>
          <p:cNvPicPr>
            <a:picLocks noChangeAspect="1"/>
          </p:cNvPicPr>
          <p:nvPr/>
        </p:nvPicPr>
        <p:blipFill>
          <a:blip r:embed="rId3"/>
          <a:stretch>
            <a:fillRect/>
          </a:stretch>
        </p:blipFill>
        <p:spPr>
          <a:xfrm>
            <a:off x="4785361" y="3576229"/>
            <a:ext cx="3886200" cy="2900771"/>
          </a:xfrm>
          <a:prstGeom prst="rect">
            <a:avLst/>
          </a:prstGeom>
        </p:spPr>
      </p:pic>
    </p:spTree>
    <p:extLst>
      <p:ext uri="{BB962C8B-B14F-4D97-AF65-F5344CB8AC3E}">
        <p14:creationId xmlns:p14="http://schemas.microsoft.com/office/powerpoint/2010/main" val="13164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Ενέργεια Συστήματος</a:t>
            </a:r>
          </a:p>
          <a:p>
            <a:endParaRPr lang="el-GR" dirty="0"/>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latin typeface="Cambria" panose="02040503050406030204" pitchFamily="18" charset="0"/>
              </a:rPr>
              <a:t>Εικόνα:</a:t>
            </a:r>
            <a:r>
              <a:rPr lang="en-US" sz="1050" dirty="0">
                <a:latin typeface="Cambria" panose="02040503050406030204" pitchFamily="18" charset="0"/>
              </a:rPr>
              <a:t> </a:t>
            </a:r>
            <a:r>
              <a:rPr lang="el-GR" sz="1050" dirty="0">
                <a:latin typeface="Cambria" panose="02040503050406030204" pitchFamily="18" charset="0"/>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lang="en-US" sz="1050"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41364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b="1" u="sng" dirty="0" smtClean="0"/>
                  <a:t>Παράδειγμα – Λύση:</a:t>
                </a:r>
              </a:p>
              <a:p>
                <a:r>
                  <a:rPr lang="el-GR" sz="1800" dirty="0" smtClean="0"/>
                  <a:t>Ένα σύστημα έχει δυναμική ενέργεια </a:t>
                </a:r>
                <a14:m>
                  <m:oMath xmlns:m="http://schemas.openxmlformats.org/officeDocument/2006/math">
                    <m:r>
                      <a:rPr lang="en-US" sz="1800" b="0" i="1" smtClean="0">
                        <a:latin typeface="Cambria Math" panose="02040503050406030204" pitchFamily="18" charset="0"/>
                      </a:rPr>
                      <m:t>𝑈</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sin</m:t>
                        </m:r>
                      </m:fName>
                      <m:e>
                        <m:d>
                          <m:dPr>
                            <m:ctrlPr>
                              <a:rPr lang="en-US" sz="1800" b="0" i="1" smtClean="0">
                                <a:latin typeface="Cambria Math" panose="02040503050406030204" pitchFamily="18" charset="0"/>
                              </a:rPr>
                            </m:ctrlPr>
                          </m:dPr>
                          <m:e>
                            <m:r>
                              <a:rPr lang="el-GR" sz="1800" b="0" i="1" smtClean="0">
                                <a:latin typeface="Cambria Math" panose="02040503050406030204" pitchFamily="18" charset="0"/>
                              </a:rPr>
                              <m:t>2</m:t>
                            </m:r>
                            <m:r>
                              <a:rPr lang="en-US" sz="1800" b="0" i="1" smtClean="0">
                                <a:latin typeface="Cambria Math" panose="02040503050406030204" pitchFamily="18" charset="0"/>
                              </a:rPr>
                              <m:t>𝑥</m:t>
                            </m:r>
                          </m:e>
                        </m:d>
                      </m:e>
                    </m:func>
                  </m:oMath>
                </a14:m>
                <a:r>
                  <a:rPr lang="en-US" sz="1800" dirty="0" smtClean="0"/>
                  <a:t> </a:t>
                </a:r>
                <a:r>
                  <a:rPr lang="el-GR" sz="1800" dirty="0" smtClean="0"/>
                  <a:t>με </a:t>
                </a:r>
                <a14:m>
                  <m:oMath xmlns:m="http://schemas.openxmlformats.org/officeDocument/2006/math">
                    <m:r>
                      <a:rPr lang="en-US" sz="1800" i="1" dirty="0" smtClean="0">
                        <a:latin typeface="Cambria Math" panose="02040503050406030204" pitchFamily="18" charset="0"/>
                      </a:rPr>
                      <m:t>𝑥</m:t>
                    </m:r>
                  </m:oMath>
                </a14:m>
                <a:r>
                  <a:rPr lang="en-US" sz="1800" dirty="0" smtClean="0"/>
                  <a:t> </a:t>
                </a:r>
                <a:r>
                  <a:rPr lang="el-GR" sz="1800" dirty="0" smtClean="0"/>
                  <a:t>σε μέτρα στο διάστημα </a:t>
                </a:r>
                <a14:m>
                  <m:oMath xmlns:m="http://schemas.openxmlformats.org/officeDocument/2006/math">
                    <m:r>
                      <a:rPr lang="el-GR" sz="1800" i="1" dirty="0" smtClean="0">
                        <a:latin typeface="Cambria Math" panose="02040503050406030204" pitchFamily="18" charset="0"/>
                      </a:rPr>
                      <m:t>0</m:t>
                    </m:r>
                    <m:r>
                      <a:rPr lang="el-GR" sz="1800" b="0" i="1" dirty="0" smtClean="0">
                        <a:latin typeface="Cambria Math" panose="02040503050406030204" pitchFamily="18" charset="0"/>
                      </a:rPr>
                      <m:t>≤</m:t>
                    </m:r>
                    <m:r>
                      <a:rPr lang="el-GR" sz="1800" i="1" dirty="0" smtClean="0">
                        <a:latin typeface="Cambria Math" panose="02040503050406030204" pitchFamily="18" charset="0"/>
                      </a:rPr>
                      <m:t> </m:t>
                    </m:r>
                    <m:r>
                      <a:rPr lang="en-US" sz="1800" i="1" dirty="0" smtClean="0">
                        <a:latin typeface="Cambria Math" panose="02040503050406030204" pitchFamily="18" charset="0"/>
                      </a:rPr>
                      <m:t>𝑥</m:t>
                    </m:r>
                    <m:r>
                      <a:rPr lang="en-US" sz="1800" b="0" i="1" dirty="0" smtClean="0">
                        <a:latin typeface="Cambria Math" panose="02040503050406030204" pitchFamily="18" charset="0"/>
                      </a:rPr>
                      <m:t>≤</m:t>
                    </m:r>
                    <m:r>
                      <a:rPr lang="en-US" sz="1800" i="1" dirty="0" smtClean="0">
                        <a:latin typeface="Cambria Math" panose="02040503050406030204" pitchFamily="18" charset="0"/>
                      </a:rPr>
                      <m:t> </m:t>
                    </m:r>
                    <m:r>
                      <a:rPr lang="el-GR" sz="1800" i="1" dirty="0" smtClean="0">
                        <a:latin typeface="Cambria Math" panose="02040503050406030204" pitchFamily="18" charset="0"/>
                      </a:rPr>
                      <m:t>𝜋</m:t>
                    </m:r>
                  </m:oMath>
                </a14:m>
                <a:r>
                  <a:rPr lang="el-GR" sz="1800" dirty="0" smtClean="0"/>
                  <a:t>.</a:t>
                </a:r>
                <a:r>
                  <a:rPr lang="en-US" sz="1800" dirty="0"/>
                  <a:t/>
                </a:r>
                <a:br>
                  <a:rPr lang="en-US" sz="1800" dirty="0"/>
                </a:br>
                <a:r>
                  <a:rPr lang="el-GR" sz="1800" dirty="0"/>
                  <a:t>α</a:t>
                </a:r>
                <a:r>
                  <a:rPr lang="el-GR" sz="1800" dirty="0" smtClean="0"/>
                  <a:t>) Βρείτε τις θέσεις ισορροπίας στο διάστημα </a:t>
                </a:r>
                <a14:m>
                  <m:oMath xmlns:m="http://schemas.openxmlformats.org/officeDocument/2006/math">
                    <m:r>
                      <a:rPr lang="el-GR" sz="1800" i="1" dirty="0" smtClean="0">
                        <a:latin typeface="Cambria Math" panose="02040503050406030204" pitchFamily="18" charset="0"/>
                      </a:rPr>
                      <m:t>[0, </m:t>
                    </m:r>
                    <m:r>
                      <a:rPr lang="el-GR" sz="1800" i="1" dirty="0" smtClean="0">
                        <a:latin typeface="Cambria Math" panose="02040503050406030204" pitchFamily="18" charset="0"/>
                      </a:rPr>
                      <m:t>𝜋</m:t>
                    </m:r>
                    <m:r>
                      <a:rPr lang="el-GR" sz="1800" i="1" dirty="0" smtClean="0">
                        <a:latin typeface="Cambria Math" panose="02040503050406030204" pitchFamily="18" charset="0"/>
                      </a:rPr>
                      <m:t>]</m:t>
                    </m:r>
                  </m:oMath>
                </a14:m>
                <a:r>
                  <a:rPr lang="el-GR" sz="1800" dirty="0" smtClean="0"/>
                  <a:t>. </a:t>
                </a:r>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2"/>
                <a:stretch>
                  <a:fillRect t="-95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9640" y="2769480"/>
              <a:ext cx="6977880" cy="3047400"/>
            </p14:xfrm>
          </p:contentPart>
        </mc:Choice>
        <mc:Fallback xmlns="">
          <p:pic>
            <p:nvPicPr>
              <p:cNvPr id="4" name="Ink 3"/>
              <p:cNvPicPr/>
              <p:nvPr/>
            </p:nvPicPr>
            <p:blipFill>
              <a:blip r:embed="rId4"/>
              <a:stretch>
                <a:fillRect/>
              </a:stretch>
            </p:blipFill>
            <p:spPr>
              <a:xfrm>
                <a:off x="622800" y="2760840"/>
                <a:ext cx="6995520" cy="306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304720" y="4628880"/>
              <a:ext cx="6198120" cy="1723320"/>
            </p14:xfrm>
          </p:contentPart>
        </mc:Choice>
        <mc:Fallback xmlns="">
          <p:pic>
            <p:nvPicPr>
              <p:cNvPr id="5" name="Ink 4"/>
              <p:cNvPicPr/>
              <p:nvPr/>
            </p:nvPicPr>
            <p:blipFill>
              <a:blip r:embed="rId6"/>
              <a:stretch>
                <a:fillRect/>
              </a:stretch>
            </p:blipFill>
            <p:spPr>
              <a:xfrm>
                <a:off x="2295000" y="4619880"/>
                <a:ext cx="6218280" cy="1742040"/>
              </a:xfrm>
              <a:prstGeom prst="rect">
                <a:avLst/>
              </a:prstGeom>
            </p:spPr>
          </p:pic>
        </mc:Fallback>
      </mc:AlternateContent>
    </p:spTree>
    <p:extLst>
      <p:ext uri="{BB962C8B-B14F-4D97-AF65-F5344CB8AC3E}">
        <p14:creationId xmlns:p14="http://schemas.microsoft.com/office/powerpoint/2010/main" val="2306806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b="1" u="sng" dirty="0" smtClean="0"/>
                  <a:t>Παράδειγμα – Λύση:</a:t>
                </a:r>
              </a:p>
              <a:p>
                <a:r>
                  <a:rPr lang="el-GR" sz="1800" dirty="0" smtClean="0"/>
                  <a:t>Ένα σύστημα έχει δυναμική ενέργεια </a:t>
                </a:r>
                <a14:m>
                  <m:oMath xmlns:m="http://schemas.openxmlformats.org/officeDocument/2006/math">
                    <m:r>
                      <a:rPr lang="en-US" sz="1800" b="0" i="1" smtClean="0">
                        <a:latin typeface="Cambria Math" panose="02040503050406030204" pitchFamily="18" charset="0"/>
                      </a:rPr>
                      <m:t>𝑈</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sin</m:t>
                        </m:r>
                      </m:fName>
                      <m:e>
                        <m:d>
                          <m:dPr>
                            <m:ctrlPr>
                              <a:rPr lang="en-US" sz="1800" b="0" i="1" smtClean="0">
                                <a:latin typeface="Cambria Math" panose="02040503050406030204" pitchFamily="18" charset="0"/>
                              </a:rPr>
                            </m:ctrlPr>
                          </m:dPr>
                          <m:e>
                            <m:r>
                              <a:rPr lang="el-GR" sz="1800" b="0" i="1" smtClean="0">
                                <a:latin typeface="Cambria Math" panose="02040503050406030204" pitchFamily="18" charset="0"/>
                              </a:rPr>
                              <m:t>2</m:t>
                            </m:r>
                            <m:r>
                              <a:rPr lang="en-US" sz="1800" b="0" i="1" smtClean="0">
                                <a:latin typeface="Cambria Math" panose="02040503050406030204" pitchFamily="18" charset="0"/>
                              </a:rPr>
                              <m:t>𝑥</m:t>
                            </m:r>
                          </m:e>
                        </m:d>
                      </m:e>
                    </m:func>
                  </m:oMath>
                </a14:m>
                <a:r>
                  <a:rPr lang="en-US" sz="1800" dirty="0" smtClean="0"/>
                  <a:t> </a:t>
                </a:r>
                <a:r>
                  <a:rPr lang="el-GR" sz="1800" dirty="0" smtClean="0"/>
                  <a:t>με </a:t>
                </a:r>
                <a14:m>
                  <m:oMath xmlns:m="http://schemas.openxmlformats.org/officeDocument/2006/math">
                    <m:r>
                      <a:rPr lang="en-US" sz="1800" i="1" dirty="0" smtClean="0">
                        <a:latin typeface="Cambria Math" panose="02040503050406030204" pitchFamily="18" charset="0"/>
                      </a:rPr>
                      <m:t>𝑥</m:t>
                    </m:r>
                  </m:oMath>
                </a14:m>
                <a:r>
                  <a:rPr lang="en-US" sz="1800" dirty="0" smtClean="0"/>
                  <a:t> </a:t>
                </a:r>
                <a:r>
                  <a:rPr lang="el-GR" sz="1800" dirty="0" smtClean="0"/>
                  <a:t>σε μέτρα στο διάστημα </a:t>
                </a:r>
                <a14:m>
                  <m:oMath xmlns:m="http://schemas.openxmlformats.org/officeDocument/2006/math">
                    <m:r>
                      <a:rPr lang="el-GR" sz="1800" i="1" dirty="0" smtClean="0">
                        <a:latin typeface="Cambria Math" panose="02040503050406030204" pitchFamily="18" charset="0"/>
                      </a:rPr>
                      <m:t>0</m:t>
                    </m:r>
                    <m:r>
                      <a:rPr lang="el-GR" sz="1800" b="0" i="1" dirty="0" smtClean="0">
                        <a:latin typeface="Cambria Math" panose="02040503050406030204" pitchFamily="18" charset="0"/>
                      </a:rPr>
                      <m:t>≤</m:t>
                    </m:r>
                    <m:r>
                      <a:rPr lang="el-GR" sz="1800" i="1" dirty="0" smtClean="0">
                        <a:latin typeface="Cambria Math" panose="02040503050406030204" pitchFamily="18" charset="0"/>
                      </a:rPr>
                      <m:t> </m:t>
                    </m:r>
                    <m:r>
                      <a:rPr lang="en-US" sz="1800" i="1" dirty="0" smtClean="0">
                        <a:latin typeface="Cambria Math" panose="02040503050406030204" pitchFamily="18" charset="0"/>
                      </a:rPr>
                      <m:t>𝑥</m:t>
                    </m:r>
                    <m:r>
                      <a:rPr lang="en-US" sz="1800" b="0" i="1" dirty="0" smtClean="0">
                        <a:latin typeface="Cambria Math" panose="02040503050406030204" pitchFamily="18" charset="0"/>
                      </a:rPr>
                      <m:t>≤</m:t>
                    </m:r>
                    <m:r>
                      <a:rPr lang="en-US" sz="1800" i="1" dirty="0" smtClean="0">
                        <a:latin typeface="Cambria Math" panose="02040503050406030204" pitchFamily="18" charset="0"/>
                      </a:rPr>
                      <m:t> </m:t>
                    </m:r>
                    <m:r>
                      <a:rPr lang="el-GR" sz="1800" i="1" dirty="0" smtClean="0">
                        <a:latin typeface="Cambria Math" panose="02040503050406030204" pitchFamily="18" charset="0"/>
                      </a:rPr>
                      <m:t>𝜋</m:t>
                    </m:r>
                  </m:oMath>
                </a14:m>
                <a:r>
                  <a:rPr lang="el-GR" sz="1800" dirty="0" smtClean="0"/>
                  <a:t>.</a:t>
                </a:r>
                <a:br>
                  <a:rPr lang="el-GR" sz="1800" dirty="0" smtClean="0"/>
                </a:br>
                <a:r>
                  <a:rPr lang="el-GR" sz="1800" dirty="0"/>
                  <a:t>β</a:t>
                </a:r>
                <a:r>
                  <a:rPr lang="el-GR" sz="1800" dirty="0" smtClean="0"/>
                  <a:t>) Για καθεμιά από αυτές, ελέγξτε το είδος της θέσης ισορροπίας.</a:t>
                </a:r>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2"/>
                <a:stretch>
                  <a:fillRect t="-955"/>
                </a:stretch>
              </a:blipFill>
            </p:spPr>
            <p:txBody>
              <a:bodyPr/>
              <a:lstStyle/>
              <a:p>
                <a:r>
                  <a:rPr lang="el-GR">
                    <a:noFill/>
                  </a:rPr>
                  <a:t> </a:t>
                </a:r>
              </a:p>
            </p:txBody>
          </p:sp>
        </mc:Fallback>
      </mc:AlternateContent>
      <p:grpSp>
        <p:nvGrpSpPr>
          <p:cNvPr id="6" name="Group 5"/>
          <p:cNvGrpSpPr/>
          <p:nvPr/>
        </p:nvGrpSpPr>
        <p:grpSpPr>
          <a:xfrm>
            <a:off x="621588" y="3123797"/>
            <a:ext cx="7989012" cy="2695978"/>
            <a:chOff x="638174" y="3066647"/>
            <a:chExt cx="7648576" cy="2466976"/>
          </a:xfrm>
        </p:grpSpPr>
        <p:pic>
          <p:nvPicPr>
            <p:cNvPr id="4" name="Picture 3"/>
            <p:cNvPicPr>
              <a:picLocks noChangeAspect="1"/>
            </p:cNvPicPr>
            <p:nvPr/>
          </p:nvPicPr>
          <p:blipFill>
            <a:blip r:embed="rId3"/>
            <a:stretch>
              <a:fillRect/>
            </a:stretch>
          </p:blipFill>
          <p:spPr>
            <a:xfrm>
              <a:off x="1047749" y="3437720"/>
              <a:ext cx="7011237" cy="1724830"/>
            </a:xfrm>
            <a:prstGeom prst="rect">
              <a:avLst/>
            </a:prstGeom>
          </p:spPr>
        </p:pic>
        <p:sp>
          <p:nvSpPr>
            <p:cNvPr id="5" name="Horizontal Scroll 4"/>
            <p:cNvSpPr/>
            <p:nvPr/>
          </p:nvSpPr>
          <p:spPr>
            <a:xfrm>
              <a:off x="638174" y="3066647"/>
              <a:ext cx="7648576" cy="2466976"/>
            </a:xfrm>
            <a:prstGeom prst="horizontalScroll">
              <a:avLst>
                <a:gd name="adj" fmla="val 90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2993722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b="1" u="sng" dirty="0" smtClean="0"/>
                  <a:t>Παράδειγμα – Λύση:</a:t>
                </a:r>
              </a:p>
              <a:p>
                <a:r>
                  <a:rPr lang="el-GR" sz="1800" dirty="0" smtClean="0"/>
                  <a:t>Ένα σύστημα έχει δυναμική ενέργεια </a:t>
                </a:r>
                <a14:m>
                  <m:oMath xmlns:m="http://schemas.openxmlformats.org/officeDocument/2006/math">
                    <m:r>
                      <a:rPr lang="en-US" sz="1800" b="0" i="1" smtClean="0">
                        <a:latin typeface="Cambria Math" panose="02040503050406030204" pitchFamily="18" charset="0"/>
                      </a:rPr>
                      <m:t>𝑈</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sin</m:t>
                        </m:r>
                      </m:fName>
                      <m:e>
                        <m:d>
                          <m:dPr>
                            <m:ctrlPr>
                              <a:rPr lang="en-US" sz="1800" b="0" i="1" smtClean="0">
                                <a:latin typeface="Cambria Math" panose="02040503050406030204" pitchFamily="18" charset="0"/>
                              </a:rPr>
                            </m:ctrlPr>
                          </m:dPr>
                          <m:e>
                            <m:r>
                              <a:rPr lang="el-GR" sz="1800" b="0" i="1" smtClean="0">
                                <a:latin typeface="Cambria Math" panose="02040503050406030204" pitchFamily="18" charset="0"/>
                              </a:rPr>
                              <m:t>2</m:t>
                            </m:r>
                            <m:r>
                              <a:rPr lang="en-US" sz="1800" b="0" i="1" smtClean="0">
                                <a:latin typeface="Cambria Math" panose="02040503050406030204" pitchFamily="18" charset="0"/>
                              </a:rPr>
                              <m:t>𝑥</m:t>
                            </m:r>
                          </m:e>
                        </m:d>
                      </m:e>
                    </m:func>
                  </m:oMath>
                </a14:m>
                <a:r>
                  <a:rPr lang="en-US" sz="1800" dirty="0" smtClean="0"/>
                  <a:t> </a:t>
                </a:r>
                <a:r>
                  <a:rPr lang="el-GR" sz="1800" dirty="0" smtClean="0"/>
                  <a:t>με </a:t>
                </a:r>
                <a14:m>
                  <m:oMath xmlns:m="http://schemas.openxmlformats.org/officeDocument/2006/math">
                    <m:r>
                      <a:rPr lang="en-US" sz="1800" i="1" dirty="0" smtClean="0">
                        <a:latin typeface="Cambria Math" panose="02040503050406030204" pitchFamily="18" charset="0"/>
                      </a:rPr>
                      <m:t>𝑥</m:t>
                    </m:r>
                  </m:oMath>
                </a14:m>
                <a:r>
                  <a:rPr lang="en-US" sz="1800" dirty="0" smtClean="0"/>
                  <a:t> </a:t>
                </a:r>
                <a:r>
                  <a:rPr lang="el-GR" sz="1800" dirty="0" smtClean="0"/>
                  <a:t>σε μέτρα στο διάστημα </a:t>
                </a:r>
                <a14:m>
                  <m:oMath xmlns:m="http://schemas.openxmlformats.org/officeDocument/2006/math">
                    <m:r>
                      <a:rPr lang="el-GR" sz="1800" i="1" dirty="0" smtClean="0">
                        <a:latin typeface="Cambria Math" panose="02040503050406030204" pitchFamily="18" charset="0"/>
                      </a:rPr>
                      <m:t>0</m:t>
                    </m:r>
                    <m:r>
                      <a:rPr lang="el-GR" sz="1800" b="0" i="1" dirty="0" smtClean="0">
                        <a:latin typeface="Cambria Math" panose="02040503050406030204" pitchFamily="18" charset="0"/>
                      </a:rPr>
                      <m:t>≤</m:t>
                    </m:r>
                    <m:r>
                      <a:rPr lang="el-GR" sz="1800" i="1" dirty="0" smtClean="0">
                        <a:latin typeface="Cambria Math" panose="02040503050406030204" pitchFamily="18" charset="0"/>
                      </a:rPr>
                      <m:t> </m:t>
                    </m:r>
                    <m:r>
                      <a:rPr lang="en-US" sz="1800" i="1" dirty="0" smtClean="0">
                        <a:latin typeface="Cambria Math" panose="02040503050406030204" pitchFamily="18" charset="0"/>
                      </a:rPr>
                      <m:t>𝑥</m:t>
                    </m:r>
                    <m:r>
                      <a:rPr lang="en-US" sz="1800" b="0" i="1" dirty="0" smtClean="0">
                        <a:latin typeface="Cambria Math" panose="02040503050406030204" pitchFamily="18" charset="0"/>
                      </a:rPr>
                      <m:t>≤</m:t>
                    </m:r>
                    <m:r>
                      <a:rPr lang="en-US" sz="1800" i="1" dirty="0" smtClean="0">
                        <a:latin typeface="Cambria Math" panose="02040503050406030204" pitchFamily="18" charset="0"/>
                      </a:rPr>
                      <m:t> </m:t>
                    </m:r>
                    <m:r>
                      <a:rPr lang="el-GR" sz="1800" i="1" dirty="0" smtClean="0">
                        <a:latin typeface="Cambria Math" panose="02040503050406030204" pitchFamily="18" charset="0"/>
                      </a:rPr>
                      <m:t>𝜋</m:t>
                    </m:r>
                  </m:oMath>
                </a14:m>
                <a:r>
                  <a:rPr lang="el-GR" sz="1800" dirty="0" smtClean="0"/>
                  <a:t>.</a:t>
                </a:r>
                <a:br>
                  <a:rPr lang="el-GR" sz="1800" dirty="0" smtClean="0"/>
                </a:br>
                <a:r>
                  <a:rPr lang="el-GR" sz="1800" dirty="0"/>
                  <a:t>β</a:t>
                </a:r>
                <a:r>
                  <a:rPr lang="el-GR" sz="1800" dirty="0" smtClean="0"/>
                  <a:t>) Για καθεμιά από αυτές, ελέγξτε το είδος της θέσης ισορροπίας.</a:t>
                </a:r>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2"/>
                <a:stretch>
                  <a:fillRect t="-95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10560" y="2804400"/>
              <a:ext cx="6681960" cy="338760"/>
            </p14:xfrm>
          </p:contentPart>
        </mc:Choice>
        <mc:Fallback xmlns="">
          <p:pic>
            <p:nvPicPr>
              <p:cNvPr id="4" name="Ink 3"/>
              <p:cNvPicPr/>
              <p:nvPr/>
            </p:nvPicPr>
            <p:blipFill>
              <a:blip r:embed="rId4"/>
              <a:stretch>
                <a:fillRect/>
              </a:stretch>
            </p:blipFill>
            <p:spPr>
              <a:xfrm>
                <a:off x="602280" y="2795760"/>
                <a:ext cx="670068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58000" y="3319560"/>
              <a:ext cx="8034840" cy="3295080"/>
            </p14:xfrm>
          </p:contentPart>
        </mc:Choice>
        <mc:Fallback xmlns="">
          <p:pic>
            <p:nvPicPr>
              <p:cNvPr id="5" name="Ink 4"/>
              <p:cNvPicPr/>
              <p:nvPr/>
            </p:nvPicPr>
            <p:blipFill>
              <a:blip r:embed="rId6"/>
              <a:stretch>
                <a:fillRect/>
              </a:stretch>
            </p:blipFill>
            <p:spPr>
              <a:xfrm>
                <a:off x="547560" y="3310560"/>
                <a:ext cx="8055360" cy="3313800"/>
              </a:xfrm>
              <a:prstGeom prst="rect">
                <a:avLst/>
              </a:prstGeom>
            </p:spPr>
          </p:pic>
        </mc:Fallback>
      </mc:AlternateContent>
    </p:spTree>
    <p:extLst>
      <p:ext uri="{BB962C8B-B14F-4D97-AF65-F5344CB8AC3E}">
        <p14:creationId xmlns:p14="http://schemas.microsoft.com/office/powerpoint/2010/main" val="3697690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Τέλος Διάλεξης</a:t>
            </a:r>
            <a:endParaRPr lang="el-GR" dirty="0"/>
          </a:p>
        </p:txBody>
      </p:sp>
    </p:spTree>
    <p:extLst>
      <p:ext uri="{BB962C8B-B14F-4D97-AF65-F5344CB8AC3E}">
        <p14:creationId xmlns:p14="http://schemas.microsoft.com/office/powerpoint/2010/main" val="4058190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Ενέργεια Συστήματος</a:t>
            </a:r>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latin typeface="Cambria" panose="02040503050406030204" pitchFamily="18" charset="0"/>
              </a:rPr>
              <a:t>Εικόνα</a:t>
            </a:r>
            <a:r>
              <a:rPr lang="el-GR" sz="1050" dirty="0" smtClean="0">
                <a:latin typeface="Cambria" panose="02040503050406030204" pitchFamily="18" charset="0"/>
              </a:rPr>
              <a:t>:</a:t>
            </a:r>
            <a:r>
              <a:rPr lang="en-US" sz="1050" dirty="0" smtClean="0">
                <a:latin typeface="Cambria" panose="02040503050406030204" pitchFamily="18" charset="0"/>
              </a:rPr>
              <a:t> </a:t>
            </a:r>
            <a:r>
              <a:rPr lang="el-GR" sz="1050" dirty="0" smtClean="0">
                <a:latin typeface="Cambria" panose="02040503050406030204" pitchFamily="18" charset="0"/>
              </a:rPr>
              <a:t>Στη </a:t>
            </a:r>
            <a:r>
              <a:rPr lang="el-GR" sz="1050" dirty="0">
                <a:latin typeface="Cambria" panose="02040503050406030204" pitchFamily="18" charset="0"/>
              </a:rPr>
              <a:t>φυσική, η ενέργεια είναι μια ιδιότητα των αντικειμένων που </a:t>
            </a:r>
            <a:r>
              <a:rPr lang="el-GR" sz="1050" dirty="0" smtClean="0">
                <a:latin typeface="Cambria" panose="02040503050406030204" pitchFamily="18" charset="0"/>
              </a:rPr>
              <a:t>μπορεί </a:t>
            </a:r>
            <a:r>
              <a:rPr lang="el-GR" sz="1050" dirty="0">
                <a:latin typeface="Cambria" panose="02040503050406030204" pitchFamily="18" charset="0"/>
              </a:rPr>
              <a:t>να </a:t>
            </a:r>
            <a:r>
              <a:rPr lang="el-GR" sz="1050" dirty="0" smtClean="0">
                <a:latin typeface="Cambria" panose="02040503050406030204" pitchFamily="18" charset="0"/>
              </a:rPr>
              <a:t>μεταφερθεί </a:t>
            </a:r>
            <a:r>
              <a:rPr lang="el-GR" sz="1050" dirty="0">
                <a:latin typeface="Cambria" panose="02040503050406030204" pitchFamily="18" charset="0"/>
              </a:rPr>
              <a:t>σε άλλα αντικείμενα ή να μετατραπεί σε διάφορες μορφές, αλλά δεν μπορεί να δημιουργηθεί ή να καταστραφεί. </a:t>
            </a:r>
            <a:r>
              <a:rPr lang="el-GR" sz="1050" dirty="0" smtClean="0">
                <a:latin typeface="Cambria" panose="02040503050406030204" pitchFamily="18" charset="0"/>
              </a:rPr>
              <a:t>Η </a:t>
            </a:r>
            <a:r>
              <a:rPr lang="el-GR" sz="1050" dirty="0">
                <a:latin typeface="Cambria" panose="02040503050406030204" pitchFamily="18" charset="0"/>
              </a:rPr>
              <a:t>"ικανότητα ενός συστήματος να </a:t>
            </a:r>
            <a:r>
              <a:rPr lang="el-GR" sz="1050" dirty="0" smtClean="0">
                <a:latin typeface="Cambria" panose="02040503050406030204" pitchFamily="18" charset="0"/>
              </a:rPr>
              <a:t>παράγει </a:t>
            </a:r>
            <a:r>
              <a:rPr lang="el-GR" sz="1050" dirty="0">
                <a:latin typeface="Cambria" panose="02040503050406030204" pitchFamily="18" charset="0"/>
              </a:rPr>
              <a:t>έργο" είναι μια κοινή περιγραφή, αλλά είναι δύσκολο να δοθεί </a:t>
            </a:r>
            <a:r>
              <a:rPr lang="el-GR" sz="1050" dirty="0" smtClean="0">
                <a:latin typeface="Cambria" panose="02040503050406030204" pitchFamily="18" charset="0"/>
              </a:rPr>
              <a:t>ένας ενιαίος συνολικός ορισμός </a:t>
            </a:r>
            <a:r>
              <a:rPr lang="el-GR" sz="1050" dirty="0">
                <a:latin typeface="Cambria" panose="02040503050406030204" pitchFamily="18" charset="0"/>
              </a:rPr>
              <a:t>της ενέργειας, </a:t>
            </a:r>
            <a:r>
              <a:rPr lang="el-GR" sz="1050" dirty="0" smtClean="0">
                <a:latin typeface="Cambria" panose="02040503050406030204" pitchFamily="18" charset="0"/>
              </a:rPr>
              <a:t>εξαιτίας των πολλών μορφών </a:t>
            </a:r>
            <a:r>
              <a:rPr lang="el-GR" sz="1050" dirty="0">
                <a:latin typeface="Cambria" panose="02040503050406030204" pitchFamily="18" charset="0"/>
              </a:rPr>
              <a:t>της.</a:t>
            </a:r>
            <a:endParaRPr lang="en-US" sz="1050" dirty="0" smtClean="0">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607992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r>
              <a:rPr lang="en-US" dirty="0" smtClean="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238750"/>
              </a:xfrm>
            </p:spPr>
            <p:txBody>
              <a:bodyPr>
                <a:normAutofit/>
              </a:bodyPr>
              <a:lstStyle/>
              <a:p>
                <a:r>
                  <a:rPr lang="el-GR" b="1" u="sng" dirty="0" smtClean="0"/>
                  <a:t>Κινητική Ενέργεια</a:t>
                </a:r>
                <a:endParaRPr lang="en-US" b="1" u="sng" dirty="0" smtClean="0"/>
              </a:p>
              <a:p>
                <a:endParaRPr lang="el-GR" sz="1600" b="1" u="sng" dirty="0" smtClean="0"/>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r>
                        <a:rPr lang="el-GR"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oMath>
                  </m:oMathPara>
                </a14:m>
                <a:endParaRPr lang="en-US" dirty="0" smtClean="0"/>
              </a:p>
              <a:p>
                <a:pPr lvl="1"/>
                <a:endParaRPr lang="en-US" sz="1600" dirty="0" smtClean="0"/>
              </a:p>
              <a:p>
                <a:pPr lvl="1"/>
                <a:r>
                  <a:rPr lang="el-GR" dirty="0" smtClean="0"/>
                  <a:t>Σχετίζεται με την </a:t>
                </a:r>
                <a:r>
                  <a:rPr lang="el-GR" b="1" dirty="0" smtClean="0"/>
                  <a:t>κίνηση</a:t>
                </a:r>
                <a:r>
                  <a:rPr lang="el-GR" dirty="0" smtClean="0"/>
                  <a:t> ενός συστήματος (των μελών του)</a:t>
                </a:r>
                <a:endParaRPr lang="en-US" dirty="0" smtClean="0"/>
              </a:p>
              <a:p>
                <a:pPr lvl="1"/>
                <a:endParaRPr lang="el-GR" sz="1400" dirty="0" smtClean="0"/>
              </a:p>
              <a:p>
                <a:r>
                  <a:rPr lang="el-GR" b="1" u="sng" dirty="0" smtClean="0"/>
                  <a:t>Βαρυτική Δυναμική Ενέργεια</a:t>
                </a:r>
                <a:endParaRPr lang="en-US" b="1" u="sng" dirty="0" smtClean="0"/>
              </a:p>
              <a:p>
                <a:endParaRPr lang="el-GR" sz="1400" b="1" u="sng" dirty="0" smtClean="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𝑚𝑔𝑦</m:t>
                      </m:r>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m:oMathPara>
                </a14:m>
                <a:endParaRPr lang="en-US" dirty="0" smtClean="0"/>
              </a:p>
              <a:p>
                <a:pPr lvl="1"/>
                <a:endParaRPr lang="en-US" sz="1200" dirty="0" smtClean="0"/>
              </a:p>
              <a:p>
                <a:pPr lvl="1"/>
                <a:r>
                  <a:rPr lang="el-GR" dirty="0" smtClean="0"/>
                  <a:t>Σχετίζεται με την </a:t>
                </a:r>
                <a:r>
                  <a:rPr lang="el-GR" b="1" dirty="0" smtClean="0"/>
                  <a:t>αλλαγή σχετικής θέσης </a:t>
                </a:r>
                <a:r>
                  <a:rPr lang="el-GR" dirty="0" smtClean="0"/>
                  <a:t>(κατακόρυφη απομάκρυνση </a:t>
                </a:r>
                <a14:m>
                  <m:oMath xmlns:m="http://schemas.openxmlformats.org/officeDocument/2006/math">
                    <m:r>
                      <a:rPr lang="en-US" i="1">
                        <a:latin typeface="Cambria Math" panose="02040503050406030204" pitchFamily="18" charset="0"/>
                      </a:rPr>
                      <m:t>𝑦</m:t>
                    </m:r>
                  </m:oMath>
                </a14:m>
                <a:r>
                  <a:rPr lang="el-GR" dirty="0" smtClean="0"/>
                  <a:t>) </a:t>
                </a:r>
                <a:r>
                  <a:rPr lang="el-GR" b="1" dirty="0" smtClean="0"/>
                  <a:t>των μελών του συστήματος</a:t>
                </a:r>
                <a:r>
                  <a:rPr lang="en-US" dirty="0" smtClean="0"/>
                  <a:t> {</a:t>
                </a:r>
                <a:r>
                  <a:rPr lang="el-GR" dirty="0" smtClean="0"/>
                  <a:t>σώματα, Γη} σε σχέση με τη Γη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238750"/>
              </a:xfrm>
              <a:blipFill rotWithShape="0">
                <a:blip r:embed="rId2"/>
                <a:stretch>
                  <a:fillRect t="-931" r="-1536"/>
                </a:stretch>
              </a:blipFill>
            </p:spPr>
            <p:txBody>
              <a:bodyPr/>
              <a:lstStyle/>
              <a:p>
                <a:r>
                  <a:rPr lang="el-GR">
                    <a:noFill/>
                  </a:rPr>
                  <a:t> </a:t>
                </a:r>
              </a:p>
            </p:txBody>
          </p:sp>
        </mc:Fallback>
      </mc:AlternateContent>
    </p:spTree>
    <p:extLst>
      <p:ext uri="{BB962C8B-B14F-4D97-AF65-F5344CB8AC3E}">
        <p14:creationId xmlns:p14="http://schemas.microsoft.com/office/powerpoint/2010/main" val="1370939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r>
              <a:rPr lang="en-US" dirty="0" smtClean="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238750"/>
              </a:xfrm>
            </p:spPr>
            <p:txBody>
              <a:bodyPr>
                <a:normAutofit/>
              </a:bodyPr>
              <a:lstStyle/>
              <a:p>
                <a:r>
                  <a:rPr lang="el-GR" b="1" u="sng" dirty="0" smtClean="0"/>
                  <a:t>Ελαστική Δυναμική Ενέργεια</a:t>
                </a:r>
                <a:endParaRPr lang="en-US" b="1" u="sng" dirty="0" smtClean="0"/>
              </a:p>
              <a:p>
                <a:endParaRPr lang="el-GR" sz="1400" b="1" u="sng"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oMath>
                  </m:oMathPara>
                </a14:m>
                <a:endParaRPr lang="en-US" b="0" dirty="0" smtClean="0"/>
              </a:p>
              <a:p>
                <a:pPr lvl="1"/>
                <a:endParaRPr lang="en-US" sz="1600" dirty="0" smtClean="0"/>
              </a:p>
              <a:p>
                <a:pPr lvl="1"/>
                <a:r>
                  <a:rPr lang="el-GR" dirty="0" smtClean="0"/>
                  <a:t>Σχετίζεται με τη </a:t>
                </a:r>
                <a:r>
                  <a:rPr lang="el-GR" b="1" dirty="0" smtClean="0"/>
                  <a:t>μετατόπιση από τη θέση ισορροπίας ενός συστήματος</a:t>
                </a:r>
                <a:r>
                  <a:rPr lang="el-GR" dirty="0" smtClean="0"/>
                  <a:t> {ελατηρίου, σώματος}</a:t>
                </a:r>
                <a:endParaRPr lang="en-US" dirty="0" smtClean="0"/>
              </a:p>
              <a:p>
                <a:endParaRPr lang="en-US" sz="1400" b="1" u="sng" dirty="0" smtClean="0"/>
              </a:p>
              <a:p>
                <a:r>
                  <a:rPr lang="el-GR" b="1" u="sng" dirty="0" smtClean="0"/>
                  <a:t>Θερμική Ενέργεια</a:t>
                </a:r>
                <a:endParaRPr lang="en-US" b="1" u="sng" dirty="0" smtClean="0"/>
              </a:p>
              <a:p>
                <a:endParaRPr lang="el-GR" sz="1600" b="1" u="sng" dirty="0" smtClean="0"/>
              </a:p>
              <a:p>
                <a:pPr marL="68578"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𝑓𝑟𝑖𝑐𝑡𝑖𝑜𝑛</m:t>
                          </m:r>
                        </m:sub>
                      </m:sSub>
                    </m:oMath>
                  </m:oMathPara>
                </a14:m>
                <a:endParaRPr lang="en-US" dirty="0" smtClean="0"/>
              </a:p>
              <a:p>
                <a:pPr lvl="1"/>
                <a:endParaRPr lang="en-US" sz="1600" dirty="0" smtClean="0"/>
              </a:p>
              <a:p>
                <a:pPr lvl="1"/>
                <a:r>
                  <a:rPr lang="el-GR" dirty="0" smtClean="0"/>
                  <a:t>Σχετίζεται με τη </a:t>
                </a:r>
                <a:r>
                  <a:rPr lang="el-GR" b="1" dirty="0" smtClean="0"/>
                  <a:t>μεταβολή στη θερμοκρασία του συστήματος</a:t>
                </a:r>
                <a:r>
                  <a:rPr lang="el-GR" dirty="0" smtClean="0"/>
                  <a:t> {σώμα, επιφάνεια}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238750"/>
              </a:xfrm>
              <a:blipFill rotWithShape="0">
                <a:blip r:embed="rId2"/>
                <a:stretch>
                  <a:fillRect t="-931" r="-614"/>
                </a:stretch>
              </a:blipFill>
            </p:spPr>
            <p:txBody>
              <a:bodyPr/>
              <a:lstStyle/>
              <a:p>
                <a:r>
                  <a:rPr lang="el-GR">
                    <a:noFill/>
                  </a:rPr>
                  <a:t> </a:t>
                </a:r>
              </a:p>
            </p:txBody>
          </p:sp>
        </mc:Fallback>
      </mc:AlternateContent>
    </p:spTree>
    <p:extLst>
      <p:ext uri="{BB962C8B-B14F-4D97-AF65-F5344CB8AC3E}">
        <p14:creationId xmlns:p14="http://schemas.microsoft.com/office/powerpoint/2010/main" val="2909595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r>
              <a:rPr lang="en-US" dirty="0" smtClean="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105400"/>
              </a:xfrm>
            </p:spPr>
            <p:txBody>
              <a:bodyPr>
                <a:normAutofit/>
              </a:bodyPr>
              <a:lstStyle/>
              <a:p>
                <a:r>
                  <a:rPr lang="el-GR" b="1" dirty="0" smtClean="0"/>
                  <a:t>Θεώρημα Μεταβολής Κινητικής Ενέργειας – Έργου</a:t>
                </a:r>
              </a:p>
              <a:p>
                <a:endParaRPr lang="en-US" dirty="0" smtClean="0"/>
              </a:p>
              <a:p>
                <a:r>
                  <a:rPr lang="el-GR" dirty="0" smtClean="0"/>
                  <a:t>Όταν σε ένα σύστημα ασκούνται </a:t>
                </a:r>
                <a:r>
                  <a:rPr lang="el-GR" b="1" dirty="0" smtClean="0"/>
                  <a:t>εξωτερικές δυνάμεις</a:t>
                </a:r>
                <a:r>
                  <a:rPr lang="el-GR" dirty="0" smtClean="0"/>
                  <a:t>, το συνολικό έργο που παράγεται από αυτές στο σύστημα ισούται με τη μεταβολή στην κινητική ενέργεια του συστήματος</a:t>
                </a:r>
                <a:endParaRPr lang="en-US" dirty="0" smtClean="0"/>
              </a:p>
              <a:p>
                <a:pPr marL="68580" indent="0">
                  <a:buNone/>
                </a:pPr>
                <a:endParaRPr lang="el-GR" dirty="0" smtClean="0"/>
              </a:p>
              <a:p>
                <a:pPr marL="6858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𝐾</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𝑖</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𝑒𝑥𝑡</m:t>
                              </m:r>
                              <m:r>
                                <a:rPr lang="el-GR" i="1">
                                  <a:latin typeface="Cambria Math" panose="02040503050406030204" pitchFamily="18" charset="0"/>
                                </a:rPr>
                                <m:t>. </m:t>
                              </m:r>
                              <m:r>
                                <a:rPr lang="aa-ET" i="1">
                                  <a:latin typeface="Cambria Math" panose="02040503050406030204" pitchFamily="18" charset="0"/>
                                </a:rPr>
                                <m:t>𝑓𝑜𝑟𝑐𝑒𝑠</m:t>
                              </m:r>
                            </m:sub>
                          </m:sSub>
                        </m:e>
                      </m:nary>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105400"/>
              </a:xfrm>
              <a:blipFill rotWithShape="0">
                <a:blip r:embed="rId2"/>
                <a:stretch>
                  <a:fillRect t="-955"/>
                </a:stretch>
              </a:blipFill>
            </p:spPr>
            <p:txBody>
              <a:bodyPr/>
              <a:lstStyle/>
              <a:p>
                <a:r>
                  <a:rPr lang="el-GR">
                    <a:noFill/>
                  </a:rPr>
                  <a:t> </a:t>
                </a:r>
              </a:p>
            </p:txBody>
          </p:sp>
        </mc:Fallback>
      </mc:AlternateContent>
      <p:sp>
        <p:nvSpPr>
          <p:cNvPr id="4" name="Rounded Rectangle 3"/>
          <p:cNvSpPr/>
          <p:nvPr/>
        </p:nvSpPr>
        <p:spPr>
          <a:xfrm>
            <a:off x="2590800" y="4114800"/>
            <a:ext cx="4191000" cy="9144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09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133600"/>
            <a:ext cx="3542761" cy="24384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5" cy="5105400"/>
              </a:xfrm>
            </p:spPr>
            <p:txBody>
              <a:bodyPr>
                <a:normAutofit fontScale="92500" lnSpcReduction="10000"/>
              </a:bodyPr>
              <a:lstStyle/>
              <a:p>
                <a:r>
                  <a:rPr lang="el-GR" sz="2000" dirty="0" smtClean="0"/>
                  <a:t>Θεωρήστε το διπλανό σύστημα: </a:t>
                </a:r>
                <a:r>
                  <a:rPr lang="en-US" sz="2000" b="1" dirty="0" smtClean="0"/>
                  <a:t>{</a:t>
                </a:r>
                <a:r>
                  <a:rPr lang="el-GR" sz="2000" b="1" dirty="0" smtClean="0"/>
                  <a:t>μπάλα </a:t>
                </a:r>
                <a:r>
                  <a:rPr lang="el-GR" sz="2000" b="1" dirty="0"/>
                  <a:t>+</a:t>
                </a:r>
                <a:r>
                  <a:rPr lang="el-GR" sz="2000" b="1" dirty="0" smtClean="0"/>
                  <a:t> επικλινές + έδαφος</a:t>
                </a:r>
                <a:r>
                  <a:rPr lang="en-US" sz="2000" b="1" dirty="0" smtClean="0"/>
                  <a:t> (</a:t>
                </a:r>
                <a:r>
                  <a:rPr lang="el-GR" sz="2000" b="1" dirty="0" smtClean="0"/>
                  <a:t>Γη)</a:t>
                </a:r>
                <a:r>
                  <a:rPr lang="en-US" sz="2000" b="1" dirty="0" smtClean="0"/>
                  <a:t>}</a:t>
                </a:r>
                <a:r>
                  <a:rPr lang="el-GR" sz="2000" b="1" dirty="0" smtClean="0"/>
                  <a:t/>
                </a:r>
                <a:br>
                  <a:rPr lang="el-GR" sz="2000" b="1" dirty="0" smtClean="0"/>
                </a:br>
                <a:r>
                  <a:rPr lang="el-GR" sz="2000" dirty="0" smtClean="0"/>
                  <a:t>Η απόσταση που μια μπάλα ολισθαίνει σε μια επικλινή επιφάνεια </a:t>
                </a:r>
                <a:r>
                  <a:rPr lang="el-GR" sz="2000" u="sng" dirty="0" smtClean="0"/>
                  <a:t>με τριβές</a:t>
                </a:r>
                <a:r>
                  <a:rPr lang="el-GR" sz="2000" dirty="0" smtClean="0"/>
                  <a:t>, έχει μεγάλη σημασία για το </a:t>
                </a:r>
                <a:r>
                  <a:rPr lang="el-GR" sz="2000" b="1" dirty="0" smtClean="0"/>
                  <a:t>πόση</a:t>
                </a:r>
                <a:r>
                  <a:rPr lang="el-GR" sz="2000" dirty="0" smtClean="0"/>
                  <a:t> </a:t>
                </a:r>
                <a:r>
                  <a:rPr lang="el-GR" sz="2000" i="1" dirty="0" smtClean="0"/>
                  <a:t>δυναμική</a:t>
                </a:r>
                <a:r>
                  <a:rPr lang="el-GR" sz="2000" dirty="0" smtClean="0"/>
                  <a:t> ενέργεια μετατρέπεται σε </a:t>
                </a:r>
                <a:r>
                  <a:rPr lang="el-GR" sz="2000" i="1" dirty="0" smtClean="0"/>
                  <a:t>θερμική</a:t>
                </a:r>
              </a:p>
              <a:p>
                <a:pPr lvl="1"/>
                <a:endParaRPr lang="el-GR" sz="1800" dirty="0" smtClean="0"/>
              </a:p>
              <a:p>
                <a:pPr lvl="1"/>
                <a:r>
                  <a:rPr lang="el-GR" sz="1800" dirty="0" smtClean="0"/>
                  <a:t>Μεγαλύτερη απόσταση </a:t>
                </a:r>
                <a:r>
                  <a:rPr lang="el-GR" sz="1800" dirty="0" smtClean="0">
                    <a:sym typeface="Wingdings" panose="05000000000000000000" pitchFamily="2" charset="2"/>
                  </a:rPr>
                  <a:t></a:t>
                </a:r>
                <a:r>
                  <a:rPr lang="el-GR" sz="1800" dirty="0" smtClean="0"/>
                  <a:t> μεγαλύτερο ποσοστό</a:t>
                </a:r>
                <a:br>
                  <a:rPr lang="el-GR" sz="1800" dirty="0" smtClean="0"/>
                </a:br>
                <a:r>
                  <a:rPr lang="el-GR" sz="1800" b="1" dirty="0" smtClean="0"/>
                  <a:t>δυναμικής</a:t>
                </a:r>
                <a:r>
                  <a:rPr lang="el-GR" sz="1800" dirty="0" smtClean="0"/>
                  <a:t> ενέργειας μετατρέπεται σε </a:t>
                </a:r>
                <a:br>
                  <a:rPr lang="el-GR" sz="1800" dirty="0" smtClean="0"/>
                </a:br>
                <a:r>
                  <a:rPr lang="el-GR" sz="1800" b="1" dirty="0" smtClean="0"/>
                  <a:t>θερμική</a:t>
                </a:r>
                <a:r>
                  <a:rPr lang="el-GR" sz="1800" dirty="0" smtClean="0"/>
                  <a:t> λόγω του έργου της δύναμης </a:t>
                </a:r>
                <a:br>
                  <a:rPr lang="el-GR" sz="1800" dirty="0" smtClean="0"/>
                </a:br>
                <a:r>
                  <a:rPr lang="el-GR" sz="1800" dirty="0" smtClean="0"/>
                  <a:t>τριβής </a:t>
                </a:r>
              </a:p>
              <a:p>
                <a:pPr lvl="1"/>
                <a:endParaRPr lang="el-GR" sz="1800" dirty="0" smtClean="0"/>
              </a:p>
              <a:p>
                <a:pPr lvl="1"/>
                <a:r>
                  <a:rPr lang="el-GR" sz="1800" dirty="0" smtClean="0"/>
                  <a:t>Υπάρχει εξάρτηση από το «μονοπάτι»</a:t>
                </a:r>
              </a:p>
              <a:p>
                <a:pPr marL="68580" indent="0">
                  <a:buNone/>
                </a:pPr>
                <a:endParaRPr lang="el-GR" sz="1600" dirty="0" smtClean="0"/>
              </a:p>
              <a:p>
                <a:r>
                  <a:rPr lang="el-GR" sz="2000" dirty="0" smtClean="0"/>
                  <a:t>Αντίθετα, το έργο της δύναμης της βαρύτητας δεν εξαρτάται από το «μονοπάτι» που ακολουθεί το σώμα!</a:t>
                </a:r>
              </a:p>
              <a:p>
                <a:pPr marL="68580" indent="0">
                  <a:buNone/>
                </a:pPr>
                <a:endParaRPr lang="el-GR" sz="1800" dirty="0" smtClean="0"/>
              </a:p>
              <a:p>
                <a:pPr marL="68580" indent="0">
                  <a:buNone/>
                </a:pPr>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𝑔</m:t>
                          </m:r>
                        </m:sub>
                      </m:sSub>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l-GR" sz="2000" b="0" i="1" smtClean="0">
                                  <a:latin typeface="Cambria Math" panose="02040503050406030204" pitchFamily="18" charset="0"/>
                                </a:rPr>
                              </m:ctrlPr>
                            </m:accPr>
                            <m:e>
                              <m:r>
                                <a:rPr lang="en-US" sz="2000" b="0" i="1" smtClean="0">
                                  <a:latin typeface="Cambria Math" panose="02040503050406030204" pitchFamily="18" charset="0"/>
                                </a:rPr>
                                <m:t>𝐹</m:t>
                              </m:r>
                            </m:e>
                          </m:acc>
                        </m:e>
                        <m:sub>
                          <m:r>
                            <a:rPr lang="en-US" sz="2000" b="0" i="1" smtClean="0">
                              <a:latin typeface="Cambria Math" panose="02040503050406030204" pitchFamily="18" charset="0"/>
                            </a:rPr>
                            <m:t>𝑔</m:t>
                          </m:r>
                        </m:sub>
                      </m:sSub>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r>
                        <a:rPr lang="en-US" sz="2000" b="0" i="1" smtClean="0">
                          <a:latin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rPr>
                        <m:t>𝑚𝑔</m:t>
                      </m:r>
                      <m:acc>
                        <m:accPr>
                          <m:chr m:val="⃗"/>
                          <m:ctrlPr>
                            <a:rPr lang="en-US" sz="2000" i="1">
                              <a:latin typeface="Cambria Math" panose="02040503050406030204" pitchFamily="18" charset="0"/>
                            </a:rPr>
                          </m:ctrlPr>
                        </m:accPr>
                        <m:e>
                          <m:r>
                            <a:rPr lang="en-US" sz="2000" i="1">
                              <a:latin typeface="Cambria Math" panose="02040503050406030204" pitchFamily="18" charset="0"/>
                            </a:rPr>
                            <m:t>𝑗</m:t>
                          </m:r>
                        </m:e>
                      </m:acc>
                      <m:r>
                        <a:rPr lang="el-GR"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𝑓</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e>
                      </m:d>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𝑗</m:t>
                          </m:r>
                        </m:e>
                      </m:acc>
                      <m:r>
                        <a:rPr lang="en-US" sz="2000" i="1" smtClean="0">
                          <a:latin typeface="Cambria Math" panose="02040503050406030204" pitchFamily="18" charset="0"/>
                        </a:rPr>
                        <m:t>=</m:t>
                      </m:r>
                      <m:r>
                        <a:rPr lang="en-US" sz="2000" i="1" smtClean="0">
                          <a:latin typeface="Cambria Math" panose="02040503050406030204" pitchFamily="18" charset="0"/>
                        </a:rPr>
                        <m:t>𝑚𝑔</m:t>
                      </m:r>
                      <m:sSub>
                        <m:sSubPr>
                          <m:ctrlPr>
                            <a:rPr lang="en-US" sz="2000" b="1" i="1" smtClean="0">
                              <a:solidFill>
                                <a:srgbClr val="7030A0"/>
                              </a:solidFill>
                              <a:latin typeface="Cambria Math" panose="02040503050406030204" pitchFamily="18" charset="0"/>
                            </a:rPr>
                          </m:ctrlPr>
                        </m:sSubPr>
                        <m:e>
                          <m:r>
                            <a:rPr lang="en-US" sz="2000" b="1" i="1">
                              <a:solidFill>
                                <a:srgbClr val="7030A0"/>
                              </a:solidFill>
                              <a:latin typeface="Cambria Math" panose="02040503050406030204" pitchFamily="18" charset="0"/>
                            </a:rPr>
                            <m:t>𝒚</m:t>
                          </m:r>
                        </m:e>
                        <m:sub>
                          <m:r>
                            <a:rPr lang="en-US" sz="2000" b="1" i="1" smtClean="0">
                              <a:solidFill>
                                <a:srgbClr val="7030A0"/>
                              </a:solidFill>
                              <a:latin typeface="Cambria Math" panose="02040503050406030204" pitchFamily="18" charset="0"/>
                            </a:rPr>
                            <m:t>𝒊</m:t>
                          </m:r>
                        </m:sub>
                      </m:sSub>
                    </m:oMath>
                  </m:oMathPara>
                </a14:m>
                <a:endParaRPr lang="el-GR" sz="2000" b="1" dirty="0" smtClean="0">
                  <a:latin typeface="Cambria Math" panose="02040503050406030204" pitchFamily="18" charset="0"/>
                  <a:ea typeface="Cambria Math" panose="02040503050406030204" pitchFamily="18" charset="0"/>
                </a:endParaRPr>
              </a:p>
              <a:p>
                <a:pPr marL="68580" indent="0">
                  <a:buNone/>
                </a:pPr>
                <a:endParaRPr lang="el-GR" sz="2000" dirty="0" smtClean="0">
                  <a:latin typeface="Cambria Math" panose="02040503050406030204" pitchFamily="18" charset="0"/>
                  <a:ea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𝑊</m:t>
                          </m:r>
                        </m:e>
                        <m:sub>
                          <m:r>
                            <a:rPr lang="el-GR" sz="2000" b="0" i="1" smtClean="0">
                              <a:latin typeface="Cambria Math" panose="02040503050406030204" pitchFamily="18" charset="0"/>
                              <a:ea typeface="Cambria Math" panose="02040503050406030204" pitchFamily="18" charset="0"/>
                            </a:rPr>
                            <m:t>𝜏𝜌𝜄𝛽𝜂𝜍</m:t>
                          </m:r>
                        </m:sub>
                      </m:sSub>
                      <m:r>
                        <a:rPr lang="en-US" sz="2000" i="1">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𝑘</m:t>
                          </m:r>
                        </m:sub>
                      </m:sSub>
                      <m:r>
                        <a:rPr lang="el-GR" sz="2000" b="1" i="1" smtClean="0">
                          <a:solidFill>
                            <a:srgbClr val="7030A0"/>
                          </a:solidFill>
                          <a:latin typeface="Cambria Math" panose="02040503050406030204" pitchFamily="18" charset="0"/>
                          <a:ea typeface="Cambria Math" panose="02040503050406030204" pitchFamily="18" charset="0"/>
                        </a:rPr>
                        <m:t>𝚫</m:t>
                      </m:r>
                      <m:r>
                        <a:rPr lang="en-US" sz="2000" b="1" i="1">
                          <a:solidFill>
                            <a:srgbClr val="7030A0"/>
                          </a:solidFill>
                          <a:latin typeface="Cambria Math" panose="02040503050406030204" pitchFamily="18" charset="0"/>
                          <a:ea typeface="Cambria Math" panose="02040503050406030204" pitchFamily="18" charset="0"/>
                        </a:rPr>
                        <m:t>𝒙</m:t>
                      </m:r>
                    </m:oMath>
                  </m:oMathPara>
                </a14:m>
                <a:endParaRPr lang="el-GR" sz="2000" b="1" i="1" dirty="0">
                  <a:solidFill>
                    <a:srgbClr val="7030A0"/>
                  </a:solidFill>
                  <a:ea typeface="Cambria Math" panose="02040503050406030204" pitchFamily="18" charset="0"/>
                </a:endParaRPr>
              </a:p>
              <a:p>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5" cy="5105400"/>
              </a:xfrm>
              <a:blipFill rotWithShape="0">
                <a:blip r:embed="rId3"/>
                <a:stretch>
                  <a:fillRect t="-1193" r="-693" b="-119"/>
                </a:stretch>
              </a:blipFill>
            </p:spPr>
            <p:txBody>
              <a:bodyPr/>
              <a:lstStyle/>
              <a:p>
                <a:r>
                  <a:rPr lang="el-GR">
                    <a:noFill/>
                  </a:rPr>
                  <a:t> </a:t>
                </a:r>
              </a:p>
            </p:txBody>
          </p:sp>
        </mc:Fallback>
      </mc:AlternateContent>
    </p:spTree>
    <p:extLst>
      <p:ext uri="{BB962C8B-B14F-4D97-AF65-F5344CB8AC3E}">
        <p14:creationId xmlns:p14="http://schemas.microsoft.com/office/powerpoint/2010/main" val="19642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948450" cy="5181600"/>
          </a:xfrm>
        </p:spPr>
        <p:txBody>
          <a:bodyPr>
            <a:normAutofit/>
          </a:bodyPr>
          <a:lstStyle/>
          <a:p>
            <a:r>
              <a:rPr lang="el-GR" dirty="0" smtClean="0"/>
              <a:t>Αυτή η εξάρτηση από τη διαδρομή («μονοπάτι») που ακολουθεί το σώμα ορίζει δυο κατηγορίες δυνάμεων:</a:t>
            </a:r>
          </a:p>
          <a:p>
            <a:pPr lvl="1"/>
            <a:r>
              <a:rPr lang="el-GR" b="1" i="1" dirty="0" smtClean="0"/>
              <a:t>Συντηρητικές (</a:t>
            </a:r>
            <a:r>
              <a:rPr lang="en-US" b="1" i="1" dirty="0" smtClean="0"/>
              <a:t>conservative)</a:t>
            </a:r>
            <a:endParaRPr lang="el-GR" b="1" i="1" dirty="0" smtClean="0"/>
          </a:p>
          <a:p>
            <a:pPr lvl="2"/>
            <a:r>
              <a:rPr lang="el-GR" dirty="0" smtClean="0"/>
              <a:t>Ανεξάρτητη από τη διαδρομή, π.χ. δύναμη βαρύτητας</a:t>
            </a:r>
          </a:p>
          <a:p>
            <a:pPr lvl="1"/>
            <a:r>
              <a:rPr lang="el-GR" b="1" i="1" dirty="0" smtClean="0"/>
              <a:t>Μη συντηρητικές</a:t>
            </a:r>
            <a:r>
              <a:rPr lang="en-US" b="1" i="1" dirty="0" smtClean="0"/>
              <a:t> (</a:t>
            </a:r>
            <a:r>
              <a:rPr lang="en-US" b="1" i="1" dirty="0" err="1" smtClean="0"/>
              <a:t>nonconservative</a:t>
            </a:r>
            <a:r>
              <a:rPr lang="en-US" b="1" i="1" dirty="0" smtClean="0"/>
              <a:t>)</a:t>
            </a:r>
            <a:endParaRPr lang="el-GR" b="1" i="1" dirty="0" smtClean="0"/>
          </a:p>
          <a:p>
            <a:pPr lvl="2"/>
            <a:r>
              <a:rPr lang="el-GR" dirty="0" smtClean="0"/>
              <a:t>Εξάρτηση από τη διαδρομή, π.χ. δύναμη τριβής ολίσθησης</a:t>
            </a:r>
          </a:p>
          <a:p>
            <a:endParaRPr lang="el-GR" b="1" dirty="0" smtClean="0"/>
          </a:p>
          <a:p>
            <a:r>
              <a:rPr lang="el-GR" b="1" dirty="0" smtClean="0"/>
              <a:t>Συντηρητικές δυνάμεις – Ιδιότητες:</a:t>
            </a:r>
          </a:p>
          <a:p>
            <a:pPr marL="822960" lvl="1" indent="-457200">
              <a:buFont typeface="+mj-lt"/>
              <a:buAutoNum type="arabicPeriod"/>
            </a:pPr>
            <a:r>
              <a:rPr lang="el-GR" dirty="0" smtClean="0"/>
              <a:t>Το </a:t>
            </a:r>
            <a:r>
              <a:rPr lang="el-GR" b="1" dirty="0" smtClean="0"/>
              <a:t>έργο</a:t>
            </a:r>
            <a:r>
              <a:rPr lang="el-GR" dirty="0" smtClean="0"/>
              <a:t> που παράγεται από μια τέτοια δύναμη σε ένα σώμα που κινείται ανάμεσα σε οποιαδήποτε δυο σημεία είναι </a:t>
            </a:r>
            <a:r>
              <a:rPr lang="el-GR" b="1" dirty="0" smtClean="0"/>
              <a:t>ανεξάρτητο της διαδρομής </a:t>
            </a:r>
            <a:r>
              <a:rPr lang="el-GR" dirty="0" smtClean="0"/>
              <a:t>ανάμεσα σε αυτά.</a:t>
            </a:r>
          </a:p>
          <a:p>
            <a:pPr marL="822960" lvl="1" indent="-457200">
              <a:buFont typeface="+mj-lt"/>
              <a:buAutoNum type="arabicPeriod"/>
            </a:pPr>
            <a:r>
              <a:rPr lang="el-GR" dirty="0" smtClean="0"/>
              <a:t>Το </a:t>
            </a:r>
            <a:r>
              <a:rPr lang="el-GR" b="1" dirty="0" smtClean="0"/>
              <a:t>έργο</a:t>
            </a:r>
            <a:r>
              <a:rPr lang="el-GR" dirty="0" smtClean="0"/>
              <a:t> που παράγεται από μια τέτοια δύναμη σε ένα σώμα που κινείται </a:t>
            </a:r>
            <a:r>
              <a:rPr lang="el-GR" b="1" dirty="0" smtClean="0"/>
              <a:t>σε κλειστή διαδρομή είναι μηδέν</a:t>
            </a:r>
            <a:r>
              <a:rPr lang="el-GR" dirty="0" smtClean="0"/>
              <a:t>.</a:t>
            </a:r>
            <a:endParaRPr lang="el-GR" dirty="0"/>
          </a:p>
        </p:txBody>
      </p:sp>
    </p:spTree>
    <p:extLst>
      <p:ext uri="{BB962C8B-B14F-4D97-AF65-F5344CB8AC3E}">
        <p14:creationId xmlns:p14="http://schemas.microsoft.com/office/powerpoint/2010/main" val="19095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2.xml><?xml version="1.0" encoding="utf-8"?>
<a:theme xmlns:a="http://schemas.openxmlformats.org/drawingml/2006/main" name="1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3.xml><?xml version="1.0" encoding="utf-8"?>
<a:theme xmlns:a="http://schemas.openxmlformats.org/drawingml/2006/main" name="2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4.xml><?xml version="1.0" encoding="utf-8"?>
<a:theme xmlns:a="http://schemas.openxmlformats.org/drawingml/2006/main" name="3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5.xml><?xml version="1.0" encoding="utf-8"?>
<a:theme xmlns:a="http://schemas.openxmlformats.org/drawingml/2006/main" name="4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6.xml><?xml version="1.0" encoding="utf-8"?>
<a:theme xmlns:a="http://schemas.openxmlformats.org/drawingml/2006/main" name="5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957</Words>
  <Application>Microsoft Office PowerPoint</Application>
  <PresentationFormat>On-screen Show (4:3)</PresentationFormat>
  <Paragraphs>225</Paragraphs>
  <Slides>33</Slides>
  <Notes>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33</vt:i4>
      </vt:variant>
    </vt:vector>
  </HeadingPairs>
  <TitlesOfParts>
    <vt:vector size="44" baseType="lpstr">
      <vt:lpstr>Calibri</vt:lpstr>
      <vt:lpstr>Cambria</vt:lpstr>
      <vt:lpstr>Cambria Math</vt:lpstr>
      <vt:lpstr>Wingdings</vt:lpstr>
      <vt:lpstr>Wingdings 2</vt:lpstr>
      <vt:lpstr>Theme1</vt:lpstr>
      <vt:lpstr>1_Theme1</vt:lpstr>
      <vt:lpstr>2_Theme1</vt:lpstr>
      <vt:lpstr>3_Theme1</vt:lpstr>
      <vt:lpstr>4_Theme1</vt:lpstr>
      <vt:lpstr>5_Theme1</vt:lpstr>
      <vt:lpstr>PowerPoint Presentation</vt:lpstr>
      <vt:lpstr>Reminder…</vt:lpstr>
      <vt:lpstr>Φυσική για Μηχανικούς</vt:lpstr>
      <vt:lpstr>Φυσική για Μηχανικούς</vt:lpstr>
      <vt:lpstr>Ενέργεια Συστήματος (review…)</vt:lpstr>
      <vt:lpstr>Ενέργεια Συστήματος (review…)</vt:lpstr>
      <vt:lpstr>Ενέργεια Συστήματος (review…)</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Διατήρηση της Ενέργειας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Τέλος Διάλεξης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Kafentzis Georgios</dc:creator>
  <cp:lastModifiedBy>George Kafentzis</cp:lastModifiedBy>
  <cp:revision>157</cp:revision>
  <dcterms:created xsi:type="dcterms:W3CDTF">2020-10-26T12:46:22Z</dcterms:created>
  <dcterms:modified xsi:type="dcterms:W3CDTF">2022-11-07T11:35:32Z</dcterms:modified>
</cp:coreProperties>
</file>